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1"/>
  </p:notesMasterIdLst>
  <p:sldIdLst>
    <p:sldId id="256" r:id="rId2"/>
    <p:sldId id="258" r:id="rId3"/>
    <p:sldId id="281" r:id="rId4"/>
    <p:sldId id="289" r:id="rId5"/>
    <p:sldId id="316" r:id="rId6"/>
    <p:sldId id="295" r:id="rId7"/>
    <p:sldId id="301" r:id="rId8"/>
    <p:sldId id="302" r:id="rId9"/>
    <p:sldId id="303" r:id="rId10"/>
    <p:sldId id="304" r:id="rId11"/>
    <p:sldId id="305" r:id="rId12"/>
    <p:sldId id="307" r:id="rId13"/>
    <p:sldId id="387" r:id="rId14"/>
    <p:sldId id="374" r:id="rId15"/>
    <p:sldId id="375" r:id="rId16"/>
    <p:sldId id="376" r:id="rId17"/>
    <p:sldId id="377" r:id="rId18"/>
    <p:sldId id="378" r:id="rId19"/>
    <p:sldId id="379" r:id="rId20"/>
    <p:sldId id="380" r:id="rId21"/>
    <p:sldId id="381" r:id="rId22"/>
    <p:sldId id="382" r:id="rId23"/>
    <p:sldId id="383" r:id="rId24"/>
    <p:sldId id="384" r:id="rId25"/>
    <p:sldId id="385" r:id="rId26"/>
    <p:sldId id="386" r:id="rId27"/>
    <p:sldId id="389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90" r:id="rId39"/>
    <p:sldId id="333" r:id="rId40"/>
    <p:sldId id="334" r:id="rId41"/>
    <p:sldId id="335" r:id="rId42"/>
    <p:sldId id="336" r:id="rId43"/>
    <p:sldId id="337" r:id="rId44"/>
    <p:sldId id="338" r:id="rId45"/>
    <p:sldId id="339" r:id="rId46"/>
    <p:sldId id="340" r:id="rId47"/>
    <p:sldId id="341" r:id="rId48"/>
    <p:sldId id="342" r:id="rId49"/>
    <p:sldId id="343" r:id="rId50"/>
    <p:sldId id="344" r:id="rId51"/>
    <p:sldId id="345" r:id="rId52"/>
    <p:sldId id="391" r:id="rId53"/>
    <p:sldId id="348" r:id="rId54"/>
    <p:sldId id="349" r:id="rId55"/>
    <p:sldId id="350" r:id="rId56"/>
    <p:sldId id="351" r:id="rId57"/>
    <p:sldId id="352" r:id="rId58"/>
    <p:sldId id="353" r:id="rId59"/>
    <p:sldId id="354" r:id="rId60"/>
    <p:sldId id="392" r:id="rId61"/>
    <p:sldId id="356" r:id="rId62"/>
    <p:sldId id="357" r:id="rId63"/>
    <p:sldId id="358" r:id="rId64"/>
    <p:sldId id="359" r:id="rId65"/>
    <p:sldId id="360" r:id="rId66"/>
    <p:sldId id="361" r:id="rId67"/>
    <p:sldId id="362" r:id="rId68"/>
    <p:sldId id="363" r:id="rId69"/>
    <p:sldId id="364" r:id="rId70"/>
    <p:sldId id="365" r:id="rId71"/>
    <p:sldId id="393" r:id="rId72"/>
    <p:sldId id="367" r:id="rId73"/>
    <p:sldId id="368" r:id="rId74"/>
    <p:sldId id="369" r:id="rId75"/>
    <p:sldId id="370" r:id="rId76"/>
    <p:sldId id="371" r:id="rId77"/>
    <p:sldId id="372" r:id="rId78"/>
    <p:sldId id="308" r:id="rId79"/>
    <p:sldId id="266" r:id="rId80"/>
  </p:sldIdLst>
  <p:sldSz cx="12192000" cy="6858000"/>
  <p:notesSz cx="6858000" cy="9144000"/>
  <p:embeddedFontLst>
    <p:embeddedFont>
      <p:font typeface="나눔바른고딕 UltraLight" panose="020B0600000101010101" charset="-127"/>
      <p:regular r:id="rId82"/>
    </p:embeddedFont>
    <p:embeddedFont>
      <p:font typeface="210 멋진어느날 R" panose="02020603020101020101" pitchFamily="18" charset="-127"/>
      <p:regular r:id="rId83"/>
    </p:embeddedFont>
    <p:embeddedFont>
      <p:font typeface="맑은 고딕" panose="020B0503020000020004" pitchFamily="50" charset="-127"/>
      <p:regular r:id="rId84"/>
      <p:bold r:id="rId85"/>
    </p:embeddedFont>
    <p:embeddedFont>
      <p:font typeface="맑은 고딕" panose="020B0503020000020004" pitchFamily="50" charset="-127"/>
      <p:regular r:id="rId84"/>
      <p:bold r:id="rId85"/>
    </p:embeddedFont>
    <p:embeddedFont>
      <p:font typeface="나눔바른고딕" panose="020B0600000101010101" charset="-127"/>
      <p:regular r:id="rId86"/>
      <p:bold r:id="rId87"/>
    </p:embeddedFont>
    <p:embeddedFont>
      <p:font typeface="나눔스퀘어 ExtraBold" panose="020B0600000101010101" pitchFamily="50" charset="-127"/>
      <p:bold r:id="rId88"/>
    </p:embeddedFont>
    <p:embeddedFont>
      <p:font typeface="Segoe UI Light" panose="020B0502040204020203" pitchFamily="34" charset="0"/>
      <p:regular r:id="rId89"/>
      <p:italic r:id="rId90"/>
    </p:embeddedFont>
    <p:embeddedFont>
      <p:font typeface="HY그래픽M" panose="02030600000101010101" pitchFamily="18" charset="-127"/>
      <p:regular r:id="rId9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C0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5" autoAdjust="0"/>
    <p:restoredTop sz="94660"/>
  </p:normalViewPr>
  <p:slideViewPr>
    <p:cSldViewPr snapToGrid="0">
      <p:cViewPr varScale="1">
        <p:scale>
          <a:sx n="89" d="100"/>
          <a:sy n="89" d="100"/>
        </p:scale>
        <p:origin x="90" y="6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3.fntdata"/><Relationship Id="rId89" Type="http://schemas.openxmlformats.org/officeDocument/2006/relationships/font" Target="fonts/font8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9.fntdata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4.fntdata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2.fntdata"/><Relationship Id="rId88" Type="http://schemas.openxmlformats.org/officeDocument/2006/relationships/font" Target="fonts/font7.fntdata"/><Relationship Id="rId9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font" Target="fonts/font5.fntdata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6.fntdata"/><Relationship Id="rId61" Type="http://schemas.openxmlformats.org/officeDocument/2006/relationships/slide" Target="slides/slide60.xml"/><Relationship Id="rId82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15F7EC-04C3-4F72-A644-8E1385C79B0C}" type="datetimeFigureOut">
              <a:rPr lang="ko-KR" altLang="en-US" smtClean="0"/>
              <a:pPr/>
              <a:t>2020-02-11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5F0ABD-4C64-4608-BCDF-B3DACF147F0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053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www.si-sun.com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C4DCAD-04DE-4E14-BD8B-A86B285C0D8A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317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78A1-DC3B-4586-8862-E1B0842E0503}" type="datetimeFigureOut">
              <a:rPr lang="ko-KR" altLang="en-US" smtClean="0"/>
              <a:pPr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C218B-DF6C-470D-9814-48C45D6882F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871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78A1-DC3B-4586-8862-E1B0842E0503}" type="datetimeFigureOut">
              <a:rPr lang="ko-KR" altLang="en-US" smtClean="0"/>
              <a:pPr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C218B-DF6C-470D-9814-48C45D6882F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950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17" y="532037"/>
            <a:ext cx="755722" cy="75572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직사각형 8"/>
          <p:cNvSpPr/>
          <p:nvPr userDrawn="1"/>
        </p:nvSpPr>
        <p:spPr>
          <a:xfrm>
            <a:off x="597297" y="1556554"/>
            <a:ext cx="24955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2018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기획공방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하반기 공채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김공방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포트폴리오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617617" y="1441329"/>
            <a:ext cx="2032472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직사각형 10"/>
          <p:cNvSpPr/>
          <p:nvPr userDrawn="1"/>
        </p:nvSpPr>
        <p:spPr>
          <a:xfrm>
            <a:off x="3361765" y="793078"/>
            <a:ext cx="8463280" cy="57398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 userDrawn="1"/>
        </p:nvGrpSpPr>
        <p:grpSpPr>
          <a:xfrm>
            <a:off x="5294317" y="0"/>
            <a:ext cx="4598177" cy="882750"/>
            <a:chOff x="5958002" y="558800"/>
            <a:chExt cx="4598177" cy="88275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4" name="직선 연결선 13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380" y="965164"/>
            <a:ext cx="1106995" cy="331473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544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2895600" y="793078"/>
            <a:ext cx="8929445" cy="57398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5061234" y="0"/>
            <a:ext cx="4598177" cy="882750"/>
            <a:chOff x="5958002" y="558800"/>
            <a:chExt cx="4598177" cy="8827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82" y="277499"/>
            <a:ext cx="755722" cy="75572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직사각형 15"/>
          <p:cNvSpPr/>
          <p:nvPr userDrawn="1"/>
        </p:nvSpPr>
        <p:spPr>
          <a:xfrm>
            <a:off x="301462" y="1302016"/>
            <a:ext cx="19696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2018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기획공방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하반기 공채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김공방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포트폴리오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321782" y="1186791"/>
            <a:ext cx="2032472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그룹 17"/>
          <p:cNvGrpSpPr/>
          <p:nvPr userDrawn="1"/>
        </p:nvGrpSpPr>
        <p:grpSpPr>
          <a:xfrm>
            <a:off x="393932" y="2302990"/>
            <a:ext cx="1485774" cy="315590"/>
            <a:chOff x="160147" y="1840624"/>
            <a:chExt cx="1485774" cy="315590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29550" y="1859920"/>
              <a:ext cx="1346972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algn="ctr" defTabSz="914400" rtl="0" eaLnBrk="1" latinLnBrk="1" hangingPunct="1"/>
              <a:r>
                <a:rPr lang="en-US" altLang="ko-KR" sz="1200" b="1" kern="120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PART.1 PPT </a:t>
              </a:r>
              <a:r>
                <a:rPr lang="ko-KR" altLang="en-US" sz="1200" b="1" kern="1200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제작</a:t>
              </a:r>
              <a:endParaRPr lang="en-US" altLang="ko-KR" sz="1200" b="1" kern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</p:txBody>
        </p:sp>
      </p:grp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43" y="707908"/>
            <a:ext cx="1106995" cy="331473"/>
          </a:xfrm>
          <a:prstGeom prst="rect">
            <a:avLst/>
          </a:prstGeom>
        </p:spPr>
      </p:pic>
      <p:sp>
        <p:nvSpPr>
          <p:cNvPr id="15" name="직사각형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60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140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378A1-DC3B-4586-8862-E1B0842E0503}" type="datetimeFigureOut">
              <a:rPr lang="ko-KR" altLang="en-US" smtClean="0"/>
              <a:pPr/>
              <a:t>2020-02-11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C218B-DF6C-470D-9814-48C45D6882F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195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2.emf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2.emf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.emf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.png"/><Relationship Id="rId7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.emf"/><Relationship Id="rId9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6.png"/><Relationship Id="rId7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3.PNG"/><Relationship Id="rId10" Type="http://schemas.openxmlformats.org/officeDocument/2006/relationships/image" Target="../media/image52.png"/><Relationship Id="rId4" Type="http://schemas.openxmlformats.org/officeDocument/2006/relationships/image" Target="../media/image2.emf"/><Relationship Id="rId9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6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43.PNG"/><Relationship Id="rId10" Type="http://schemas.openxmlformats.org/officeDocument/2006/relationships/image" Target="../media/image57.PNG"/><Relationship Id="rId4" Type="http://schemas.openxmlformats.org/officeDocument/2006/relationships/image" Target="../media/image2.emf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.png"/><Relationship Id="rId7" Type="http://schemas.openxmlformats.org/officeDocument/2006/relationships/image" Target="../media/image6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2.emf"/><Relationship Id="rId9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2.PNG"/><Relationship Id="rId10" Type="http://schemas.openxmlformats.org/officeDocument/2006/relationships/image" Target="../media/image71.PNG"/><Relationship Id="rId4" Type="http://schemas.openxmlformats.org/officeDocument/2006/relationships/image" Target="../media/image2.emf"/><Relationship Id="rId9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6.png"/><Relationship Id="rId7" Type="http://schemas.openxmlformats.org/officeDocument/2006/relationships/image" Target="../media/image7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78.png"/><Relationship Id="rId4" Type="http://schemas.openxmlformats.org/officeDocument/2006/relationships/image" Target="../media/image2.emf"/><Relationship Id="rId9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6.png"/><Relationship Id="rId7" Type="http://schemas.openxmlformats.org/officeDocument/2006/relationships/image" Target="../media/image8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62.PNG"/><Relationship Id="rId4" Type="http://schemas.openxmlformats.org/officeDocument/2006/relationships/image" Target="../media/image2.emf"/><Relationship Id="rId9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6.png"/><Relationship Id="rId7" Type="http://schemas.openxmlformats.org/officeDocument/2006/relationships/image" Target="../media/image8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62.PNG"/><Relationship Id="rId4" Type="http://schemas.openxmlformats.org/officeDocument/2006/relationships/image" Target="../media/image2.emf"/><Relationship Id="rId9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.png"/><Relationship Id="rId7" Type="http://schemas.openxmlformats.org/officeDocument/2006/relationships/image" Target="../media/image8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2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6.png"/><Relationship Id="rId7" Type="http://schemas.openxmlformats.org/officeDocument/2006/relationships/image" Target="../media/image9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62.PNG"/><Relationship Id="rId4" Type="http://schemas.openxmlformats.org/officeDocument/2006/relationships/image" Target="../media/image2.emf"/><Relationship Id="rId9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6.png"/><Relationship Id="rId7" Type="http://schemas.openxmlformats.org/officeDocument/2006/relationships/image" Target="../media/image9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62.PNG"/><Relationship Id="rId4" Type="http://schemas.openxmlformats.org/officeDocument/2006/relationships/image" Target="../media/image2.emf"/><Relationship Id="rId9" Type="http://schemas.openxmlformats.org/officeDocument/2006/relationships/image" Target="../media/image9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2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6.png"/><Relationship Id="rId7" Type="http://schemas.openxmlformats.org/officeDocument/2006/relationships/image" Target="../media/image10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emf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6.png"/><Relationship Id="rId7" Type="http://schemas.openxmlformats.org/officeDocument/2006/relationships/image" Target="../media/image10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0.jpeg"/><Relationship Id="rId5" Type="http://schemas.openxmlformats.org/officeDocument/2006/relationships/image" Target="../media/image104.png"/><Relationship Id="rId10" Type="http://schemas.openxmlformats.org/officeDocument/2006/relationships/image" Target="../media/image109.jpeg"/><Relationship Id="rId4" Type="http://schemas.openxmlformats.org/officeDocument/2006/relationships/image" Target="../media/image2.emf"/><Relationship Id="rId9" Type="http://schemas.openxmlformats.org/officeDocument/2006/relationships/image" Target="../media/image10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04.png"/><Relationship Id="rId4" Type="http://schemas.openxmlformats.org/officeDocument/2006/relationships/image" Target="../media/image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16.png"/><Relationship Id="rId4" Type="http://schemas.openxmlformats.org/officeDocument/2006/relationships/image" Target="../media/image2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6.png"/><Relationship Id="rId7" Type="http://schemas.openxmlformats.org/officeDocument/2006/relationships/image" Target="../media/image1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2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2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2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2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2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2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25.png"/><Relationship Id="rId4" Type="http://schemas.openxmlformats.org/officeDocument/2006/relationships/image" Target="../media/image2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2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4.png"/><Relationship Id="rId4" Type="http://schemas.openxmlformats.org/officeDocument/2006/relationships/image" Target="../media/image2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4.png"/><Relationship Id="rId4" Type="http://schemas.openxmlformats.org/officeDocument/2006/relationships/image" Target="../media/image2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6.png"/><Relationship Id="rId7" Type="http://schemas.openxmlformats.org/officeDocument/2006/relationships/image" Target="../media/image1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2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4.png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jpeg"/><Relationship Id="rId3" Type="http://schemas.openxmlformats.org/officeDocument/2006/relationships/image" Target="../media/image6.png"/><Relationship Id="rId7" Type="http://schemas.openxmlformats.org/officeDocument/2006/relationships/image" Target="../media/image18.jpeg"/><Relationship Id="rId12" Type="http://schemas.openxmlformats.org/officeDocument/2006/relationships/image" Target="../media/image23.jpeg"/><Relationship Id="rId17" Type="http://schemas.openxmlformats.org/officeDocument/2006/relationships/image" Target="../media/image28.png"/><Relationship Id="rId2" Type="http://schemas.openxmlformats.org/officeDocument/2006/relationships/image" Target="../media/image5.png"/><Relationship Id="rId16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2.emf"/><Relationship Id="rId15" Type="http://schemas.openxmlformats.org/officeDocument/2006/relationships/image" Target="../media/image26.jpeg"/><Relationship Id="rId10" Type="http://schemas.openxmlformats.org/officeDocument/2006/relationships/image" Target="../media/image21.png"/><Relationship Id="rId19" Type="http://schemas.openxmlformats.org/officeDocument/2006/relationships/image" Target="../media/image30.jpeg"/><Relationship Id="rId4" Type="http://schemas.openxmlformats.org/officeDocument/2006/relationships/image" Target="../media/image7.png"/><Relationship Id="rId9" Type="http://schemas.openxmlformats.org/officeDocument/2006/relationships/image" Target="../media/image20.jpeg"/><Relationship Id="rId14" Type="http://schemas.openxmlformats.org/officeDocument/2006/relationships/image" Target="../media/image2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6.png"/><Relationship Id="rId7" Type="http://schemas.openxmlformats.org/officeDocument/2006/relationships/image" Target="../media/image1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2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2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2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2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2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2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2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2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2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.emf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2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2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png"/><Relationship Id="rId4" Type="http://schemas.openxmlformats.org/officeDocument/2006/relationships/image" Target="../media/image2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2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png"/><Relationship Id="rId4" Type="http://schemas.openxmlformats.org/officeDocument/2006/relationships/image" Target="../media/image2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image" Target="../media/image2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2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image" Target="../media/image2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png"/><Relationship Id="rId4" Type="http://schemas.openxmlformats.org/officeDocument/2006/relationships/image" Target="../media/image2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png"/><Relationship Id="rId4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2.emf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4.png"/><Relationship Id="rId4" Type="http://schemas.openxmlformats.org/officeDocument/2006/relationships/image" Target="../media/image2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2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jpeg"/><Relationship Id="rId4" Type="http://schemas.openxmlformats.org/officeDocument/2006/relationships/image" Target="../media/image2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jpeg"/><Relationship Id="rId5" Type="http://schemas.openxmlformats.org/officeDocument/2006/relationships/image" Target="../media/image165.jpeg"/><Relationship Id="rId4" Type="http://schemas.openxmlformats.org/officeDocument/2006/relationships/image" Target="../media/image2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6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jpeg"/><Relationship Id="rId5" Type="http://schemas.openxmlformats.org/officeDocument/2006/relationships/image" Target="../media/image165.jpeg"/><Relationship Id="rId4" Type="http://schemas.openxmlformats.org/officeDocument/2006/relationships/image" Target="../media/image2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jpeg"/><Relationship Id="rId5" Type="http://schemas.openxmlformats.org/officeDocument/2006/relationships/image" Target="../media/image165.jpeg"/><Relationship Id="rId4" Type="http://schemas.openxmlformats.org/officeDocument/2006/relationships/image" Target="../media/image2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jpeg"/><Relationship Id="rId5" Type="http://schemas.openxmlformats.org/officeDocument/2006/relationships/image" Target="../media/image171.jpeg"/><Relationship Id="rId4" Type="http://schemas.openxmlformats.org/officeDocument/2006/relationships/image" Target="../media/image2.e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jpeg"/><Relationship Id="rId3" Type="http://schemas.openxmlformats.org/officeDocument/2006/relationships/image" Target="../media/image6.png"/><Relationship Id="rId7" Type="http://schemas.openxmlformats.org/officeDocument/2006/relationships/image" Target="../media/image17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jpeg"/><Relationship Id="rId5" Type="http://schemas.openxmlformats.org/officeDocument/2006/relationships/image" Target="../media/image174.jpeg"/><Relationship Id="rId4" Type="http://schemas.openxmlformats.org/officeDocument/2006/relationships/image" Target="../media/image2.em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6.png"/><Relationship Id="rId7" Type="http://schemas.openxmlformats.org/officeDocument/2006/relationships/image" Target="../media/image18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jpeg"/><Relationship Id="rId5" Type="http://schemas.openxmlformats.org/officeDocument/2006/relationships/image" Target="../media/image178.jpeg"/><Relationship Id="rId10" Type="http://schemas.openxmlformats.org/officeDocument/2006/relationships/image" Target="../media/image16.jpeg"/><Relationship Id="rId4" Type="http://schemas.openxmlformats.org/officeDocument/2006/relationships/image" Target="../media/image2.emf"/><Relationship Id="rId9" Type="http://schemas.openxmlformats.org/officeDocument/2006/relationships/image" Target="../media/image182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2.emf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2.emf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29435" y="1389528"/>
            <a:ext cx="7333130" cy="39803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5898926" y="4191300"/>
            <a:ext cx="39414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직사각형 10"/>
          <p:cNvSpPr/>
          <p:nvPr/>
        </p:nvSpPr>
        <p:spPr>
          <a:xfrm>
            <a:off x="4481913" y="4423065"/>
            <a:ext cx="32281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Final project</a:t>
            </a:r>
            <a:endParaRPr lang="en-US" altLang="ko-KR" sz="1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983237" y="3476083"/>
            <a:ext cx="2225527" cy="349624"/>
            <a:chOff x="5036181" y="2926746"/>
            <a:chExt cx="2478818" cy="349624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5036181" y="2926746"/>
              <a:ext cx="2478818" cy="349624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840657" y="2963059"/>
              <a:ext cx="86986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2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그룹 </a:t>
              </a:r>
              <a:r>
                <a:rPr lang="ko-KR" altLang="en-US" sz="1200" b="1" dirty="0" err="1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웨어</a:t>
              </a:r>
              <a:endParaRPr lang="en-US" altLang="ko-KR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cxnSp>
        <p:nvCxnSpPr>
          <p:cNvPr id="21" name="직선 연결선 20"/>
          <p:cNvCxnSpPr/>
          <p:nvPr/>
        </p:nvCxnSpPr>
        <p:spPr>
          <a:xfrm flipH="1">
            <a:off x="2563905" y="1513266"/>
            <a:ext cx="879586" cy="879586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8748509" y="4357530"/>
            <a:ext cx="879586" cy="879586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5" name="그룹 24"/>
          <p:cNvGrpSpPr/>
          <p:nvPr/>
        </p:nvGrpSpPr>
        <p:grpSpPr>
          <a:xfrm>
            <a:off x="3793922" y="0"/>
            <a:ext cx="229377" cy="1441550"/>
            <a:chOff x="3793922" y="0"/>
            <a:chExt cx="229377" cy="1441550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3899646" y="0"/>
              <a:ext cx="0" cy="12909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</p:spPr>
        </p:pic>
      </p:grpSp>
      <p:grpSp>
        <p:nvGrpSpPr>
          <p:cNvPr id="26" name="그룹 25"/>
          <p:cNvGrpSpPr/>
          <p:nvPr/>
        </p:nvGrpSpPr>
        <p:grpSpPr>
          <a:xfrm>
            <a:off x="8162722" y="0"/>
            <a:ext cx="229377" cy="1441550"/>
            <a:chOff x="3793922" y="0"/>
            <a:chExt cx="229377" cy="1441550"/>
          </a:xfrm>
        </p:grpSpPr>
        <p:cxnSp>
          <p:nvCxnSpPr>
            <p:cNvPr id="27" name="직선 연결선 26"/>
            <p:cNvCxnSpPr/>
            <p:nvPr/>
          </p:nvCxnSpPr>
          <p:spPr>
            <a:xfrm>
              <a:off x="3899646" y="0"/>
              <a:ext cx="0" cy="12909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8" name="직사각형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236" y="2814287"/>
            <a:ext cx="2225528" cy="6245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702" y="1816331"/>
            <a:ext cx="781159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45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2700" y="7028"/>
            <a:ext cx="12179300" cy="6850972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95575" y="798165"/>
            <a:ext cx="9131990" cy="57318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" y="204874"/>
            <a:ext cx="781159" cy="78115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63" y="702815"/>
            <a:ext cx="1053085" cy="29554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99" y="1136402"/>
            <a:ext cx="1903749" cy="666843"/>
          </a:xfrm>
          <a:prstGeom prst="rect">
            <a:avLst/>
          </a:prstGeom>
        </p:spPr>
      </p:pic>
      <p:cxnSp>
        <p:nvCxnSpPr>
          <p:cNvPr id="29" name="직선 연결선 28"/>
          <p:cNvCxnSpPr/>
          <p:nvPr/>
        </p:nvCxnSpPr>
        <p:spPr>
          <a:xfrm flipH="1">
            <a:off x="223676" y="1126463"/>
            <a:ext cx="20490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5071396" y="3242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9537828" y="3242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63852" y="633926"/>
            <a:ext cx="229377" cy="24702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27902" y="636306"/>
            <a:ext cx="229377" cy="247021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160185" y="3411261"/>
            <a:ext cx="2397597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바른고딕" panose="020B0603020101020101" pitchFamily="50" charset="-127"/>
              </a:rPr>
              <a:t>CLASS DIAGRAM</a:t>
            </a:r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C00000"/>
              </a:solidFill>
              <a:latin typeface="+mj-lt"/>
              <a:ea typeface="나눔바른고딕" panose="020B0603020101020101" pitchFamily="50" charset="-127"/>
            </a:endParaRPr>
          </a:p>
          <a:p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+mj-lt"/>
                <a:ea typeface="나눔바른고딕" panose="020B0603020101020101" pitchFamily="50" charset="-127"/>
              </a:rPr>
              <a:t/>
            </a:r>
            <a:br>
              <a:rPr lang="en-US" altLang="ko-KR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+mj-lt"/>
                <a:ea typeface="나눔바른고딕" panose="020B0603020101020101" pitchFamily="50" charset="-127"/>
              </a:rPr>
            </a:br>
            <a:r>
              <a:rPr lang="ko-KR" altLang="en-US" sz="1200" dirty="0"/>
              <a:t>소프트웨어 공학에서 클래스 다이어그램은 통합 모델링 언어에서 시스템의 클래스</a:t>
            </a:r>
            <a:r>
              <a:rPr lang="en-US" altLang="ko-KR" sz="1200" dirty="0"/>
              <a:t>, </a:t>
            </a:r>
            <a:r>
              <a:rPr lang="ko-KR" altLang="en-US" sz="1200" dirty="0"/>
              <a:t>클래스의 속성</a:t>
            </a:r>
            <a:r>
              <a:rPr lang="en-US" altLang="ko-KR" sz="1200" dirty="0"/>
              <a:t>, </a:t>
            </a:r>
            <a:r>
              <a:rPr lang="ko-KR" altLang="en-US" sz="1200" dirty="0"/>
              <a:t>동작 방식</a:t>
            </a:r>
            <a:r>
              <a:rPr lang="en-US" altLang="ko-KR" sz="1200" dirty="0"/>
              <a:t>, </a:t>
            </a:r>
            <a:r>
              <a:rPr lang="ko-KR" altLang="en-US" sz="1200" dirty="0"/>
              <a:t>객체 간 관계를 표시함으로써 시스템의 구조를 기술하는 정적 구조 다이어그램의 일종이다</a:t>
            </a:r>
            <a:r>
              <a:rPr lang="en-US" altLang="ko-KR" sz="1200" dirty="0"/>
              <a:t>. </a:t>
            </a:r>
            <a:r>
              <a:rPr lang="ko-KR" altLang="en-US" sz="1200" dirty="0"/>
              <a:t>클래스 다이어그램은 객체 지향 모델링의 주요 빌딩 블록이다</a:t>
            </a:r>
            <a:r>
              <a:rPr lang="en-US" altLang="ko-KR" sz="1200" dirty="0"/>
              <a:t>.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j-lt"/>
              <a:ea typeface="나눔바른고딕 UltraLight" panose="020B0603020101020101" pitchFamily="50" charset="-127"/>
            </a:endParaRPr>
          </a:p>
        </p:txBody>
      </p:sp>
      <p:sp>
        <p:nvSpPr>
          <p:cNvPr id="39" name="내용 개체 틀 2"/>
          <p:cNvSpPr>
            <a:spLocks noGrp="1"/>
          </p:cNvSpPr>
          <p:nvPr>
            <p:ph idx="1"/>
          </p:nvPr>
        </p:nvSpPr>
        <p:spPr>
          <a:xfrm>
            <a:off x="2867025" y="1417648"/>
            <a:ext cx="8822747" cy="4964102"/>
          </a:xfrm>
        </p:spPr>
        <p:txBody>
          <a:bodyPr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3949843" y="950771"/>
            <a:ext cx="6657109" cy="208243"/>
          </a:xfrm>
        </p:spPr>
        <p:txBody>
          <a:bodyPr>
            <a:noAutofit/>
          </a:bodyPr>
          <a:lstStyle/>
          <a:p>
            <a:pPr algn="ctr"/>
            <a:r>
              <a:rPr lang="en-US" altLang="ko-KR" sz="2000" b="1" dirty="0" smtClean="0"/>
              <a:t>BOARD</a:t>
            </a:r>
            <a:endParaRPr lang="ko-KR" altLang="en-US" sz="2000" b="1" dirty="0"/>
          </a:p>
        </p:txBody>
      </p:sp>
      <p:grpSp>
        <p:nvGrpSpPr>
          <p:cNvPr id="21" name="그룹 20"/>
          <p:cNvGrpSpPr/>
          <p:nvPr/>
        </p:nvGrpSpPr>
        <p:grpSpPr>
          <a:xfrm>
            <a:off x="104999" y="2716515"/>
            <a:ext cx="2578265" cy="433085"/>
            <a:chOff x="160147" y="1840624"/>
            <a:chExt cx="1504907" cy="315590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61790" y="1891918"/>
              <a:ext cx="1503264" cy="21814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6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#4. Project Design</a:t>
              </a:r>
              <a:endParaRPr lang="en-US" altLang="ko-KR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511" y="1159015"/>
            <a:ext cx="8835620" cy="523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21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2700" y="7028"/>
            <a:ext cx="12179300" cy="6850972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95575" y="798165"/>
            <a:ext cx="9131990" cy="57318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" y="204874"/>
            <a:ext cx="781159" cy="78115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63" y="702815"/>
            <a:ext cx="1053085" cy="29554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99" y="1136402"/>
            <a:ext cx="1903749" cy="666843"/>
          </a:xfrm>
          <a:prstGeom prst="rect">
            <a:avLst/>
          </a:prstGeom>
        </p:spPr>
      </p:pic>
      <p:cxnSp>
        <p:nvCxnSpPr>
          <p:cNvPr id="29" name="직선 연결선 28"/>
          <p:cNvCxnSpPr/>
          <p:nvPr/>
        </p:nvCxnSpPr>
        <p:spPr>
          <a:xfrm flipH="1">
            <a:off x="223676" y="1126463"/>
            <a:ext cx="20490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5071396" y="3242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9537828" y="3242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63852" y="633926"/>
            <a:ext cx="229377" cy="24702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27902" y="636306"/>
            <a:ext cx="229377" cy="247021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160185" y="3411261"/>
            <a:ext cx="2397597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바른고딕" panose="020B0603020101020101" pitchFamily="50" charset="-127"/>
              </a:rPr>
              <a:t>CLASS DIAGRAM</a:t>
            </a:r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C00000"/>
              </a:solidFill>
              <a:latin typeface="+mj-lt"/>
              <a:ea typeface="나눔바른고딕" panose="020B0603020101020101" pitchFamily="50" charset="-127"/>
            </a:endParaRPr>
          </a:p>
          <a:p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+mj-lt"/>
                <a:ea typeface="나눔바른고딕" panose="020B0603020101020101" pitchFamily="50" charset="-127"/>
              </a:rPr>
              <a:t/>
            </a:r>
            <a:br>
              <a:rPr lang="en-US" altLang="ko-KR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+mj-lt"/>
                <a:ea typeface="나눔바른고딕" panose="020B0603020101020101" pitchFamily="50" charset="-127"/>
              </a:rPr>
            </a:br>
            <a:r>
              <a:rPr lang="ko-KR" altLang="en-US" sz="1200" dirty="0"/>
              <a:t>소프트웨어 공학에서 클래스 다이어그램은 통합 모델링 언어에서 시스템의 클래스</a:t>
            </a:r>
            <a:r>
              <a:rPr lang="en-US" altLang="ko-KR" sz="1200" dirty="0"/>
              <a:t>, </a:t>
            </a:r>
            <a:r>
              <a:rPr lang="ko-KR" altLang="en-US" sz="1200" dirty="0"/>
              <a:t>클래스의 속성</a:t>
            </a:r>
            <a:r>
              <a:rPr lang="en-US" altLang="ko-KR" sz="1200" dirty="0"/>
              <a:t>, </a:t>
            </a:r>
            <a:r>
              <a:rPr lang="ko-KR" altLang="en-US" sz="1200" dirty="0"/>
              <a:t>동작 방식</a:t>
            </a:r>
            <a:r>
              <a:rPr lang="en-US" altLang="ko-KR" sz="1200" dirty="0"/>
              <a:t>, </a:t>
            </a:r>
            <a:r>
              <a:rPr lang="ko-KR" altLang="en-US" sz="1200" dirty="0"/>
              <a:t>객체 간 관계를 표시함으로써 시스템의 구조를 기술하는 정적 구조 다이어그램의 일종이다</a:t>
            </a:r>
            <a:r>
              <a:rPr lang="en-US" altLang="ko-KR" sz="1200" dirty="0"/>
              <a:t>. </a:t>
            </a:r>
            <a:r>
              <a:rPr lang="ko-KR" altLang="en-US" sz="1200" dirty="0"/>
              <a:t>클래스 다이어그램은 객체 지향 모델링의 주요 빌딩 블록이다</a:t>
            </a:r>
            <a:r>
              <a:rPr lang="en-US" altLang="ko-KR" sz="1200" dirty="0"/>
              <a:t>.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j-lt"/>
              <a:ea typeface="나눔바른고딕 UltraLight" panose="020B0603020101020101" pitchFamily="50" charset="-127"/>
            </a:endParaRPr>
          </a:p>
        </p:txBody>
      </p:sp>
      <p:sp>
        <p:nvSpPr>
          <p:cNvPr id="39" name="내용 개체 틀 2"/>
          <p:cNvSpPr>
            <a:spLocks noGrp="1"/>
          </p:cNvSpPr>
          <p:nvPr>
            <p:ph idx="1"/>
          </p:nvPr>
        </p:nvSpPr>
        <p:spPr>
          <a:xfrm>
            <a:off x="2867025" y="1417648"/>
            <a:ext cx="8822747" cy="4964102"/>
          </a:xfrm>
        </p:spPr>
        <p:txBody>
          <a:bodyPr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3949843" y="950771"/>
            <a:ext cx="6657109" cy="208243"/>
          </a:xfrm>
        </p:spPr>
        <p:txBody>
          <a:bodyPr>
            <a:noAutofit/>
          </a:bodyPr>
          <a:lstStyle/>
          <a:p>
            <a:pPr algn="ctr"/>
            <a:r>
              <a:rPr lang="en-US" altLang="ko-KR" sz="2000" b="1" dirty="0" smtClean="0"/>
              <a:t>SCHEDULE</a:t>
            </a:r>
            <a:endParaRPr lang="ko-KR" altLang="en-US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892" y="1159014"/>
            <a:ext cx="8820879" cy="5189252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104999" y="2716515"/>
            <a:ext cx="2578265" cy="433085"/>
            <a:chOff x="160147" y="1840624"/>
            <a:chExt cx="1504907" cy="315590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1790" y="1891918"/>
              <a:ext cx="1503264" cy="21814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6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#4. Project Design</a:t>
              </a:r>
              <a:endParaRPr lang="en-US" altLang="ko-KR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248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2700" y="7028"/>
            <a:ext cx="12179300" cy="6850972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95575" y="798165"/>
            <a:ext cx="9131990" cy="57318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" y="204874"/>
            <a:ext cx="781159" cy="78115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63" y="702815"/>
            <a:ext cx="1053085" cy="29554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99" y="1136402"/>
            <a:ext cx="1903749" cy="666843"/>
          </a:xfrm>
          <a:prstGeom prst="rect">
            <a:avLst/>
          </a:prstGeom>
        </p:spPr>
      </p:pic>
      <p:cxnSp>
        <p:nvCxnSpPr>
          <p:cNvPr id="29" name="직선 연결선 28"/>
          <p:cNvCxnSpPr/>
          <p:nvPr/>
        </p:nvCxnSpPr>
        <p:spPr>
          <a:xfrm flipH="1">
            <a:off x="223676" y="1126463"/>
            <a:ext cx="20490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5071396" y="3242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9537828" y="3242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63852" y="633926"/>
            <a:ext cx="229377" cy="24702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27902" y="636306"/>
            <a:ext cx="229377" cy="247021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160185" y="3411261"/>
            <a:ext cx="2397597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바른고딕" panose="020B0603020101020101" pitchFamily="50" charset="-127"/>
              </a:rPr>
              <a:t>Database Modeling</a:t>
            </a:r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C00000"/>
              </a:solidFill>
              <a:latin typeface="+mj-lt"/>
              <a:ea typeface="나눔바른고딕" panose="020B0603020101020101" pitchFamily="50" charset="-127"/>
            </a:endParaRPr>
          </a:p>
          <a:p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+mj-lt"/>
                <a:ea typeface="나눔바른고딕" panose="020B0603020101020101" pitchFamily="50" charset="-127"/>
              </a:rPr>
              <a:t/>
            </a:r>
            <a:br>
              <a:rPr lang="en-US" altLang="ko-KR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+mj-lt"/>
                <a:ea typeface="나눔바른고딕" panose="020B0603020101020101" pitchFamily="50" charset="-127"/>
              </a:rPr>
            </a:br>
            <a:r>
              <a:rPr lang="ko-KR" altLang="en-US" sz="1200" dirty="0"/>
              <a:t>데이터 모델링이란 주어진 개념으로부터 논리적인 데이터 모델을 구성하는 작업을 말하며</a:t>
            </a:r>
            <a:r>
              <a:rPr lang="en-US" altLang="ko-KR" sz="1200" dirty="0"/>
              <a:t>, </a:t>
            </a:r>
            <a:r>
              <a:rPr lang="ko-KR" altLang="en-US" sz="1200" dirty="0"/>
              <a:t>일반적으로 이를 물리적인 데이터베이스 모델로 환원하여 고객의 요구에 따라 특정 정보 시스템의 데이터베이스에 반영하는 작업을 포함한다</a:t>
            </a:r>
            <a:r>
              <a:rPr lang="en-US" altLang="ko-KR" sz="1200" dirty="0"/>
              <a:t>. </a:t>
            </a:r>
            <a:r>
              <a:rPr lang="ko-KR" altLang="en-US" sz="1200" dirty="0"/>
              <a:t>후자의 의미로 흔히 데이터베이스 모델링으로 불리기도 한다</a:t>
            </a:r>
            <a:r>
              <a:rPr lang="en-US" altLang="ko-KR" sz="1200" dirty="0"/>
              <a:t>.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j-lt"/>
              <a:ea typeface="나눔바른고딕 UltraLight" panose="020B0603020101020101" pitchFamily="50" charset="-127"/>
            </a:endParaRPr>
          </a:p>
        </p:txBody>
      </p:sp>
      <p:sp>
        <p:nvSpPr>
          <p:cNvPr id="39" name="내용 개체 틀 2"/>
          <p:cNvSpPr>
            <a:spLocks noGrp="1"/>
          </p:cNvSpPr>
          <p:nvPr>
            <p:ph idx="1"/>
          </p:nvPr>
        </p:nvSpPr>
        <p:spPr>
          <a:xfrm>
            <a:off x="2867025" y="1417648"/>
            <a:ext cx="8822747" cy="4964102"/>
          </a:xfrm>
        </p:spPr>
        <p:txBody>
          <a:bodyPr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3949843" y="950771"/>
            <a:ext cx="6657109" cy="208243"/>
          </a:xfrm>
        </p:spPr>
        <p:txBody>
          <a:bodyPr>
            <a:noAutofit/>
          </a:bodyPr>
          <a:lstStyle/>
          <a:p>
            <a:pPr algn="ctr"/>
            <a:r>
              <a:rPr lang="en-US" altLang="ko-KR" sz="2000" b="1" dirty="0" smtClean="0"/>
              <a:t>DB Modeling</a:t>
            </a:r>
            <a:endParaRPr lang="ko-KR" altLang="en-US" sz="2000" b="1" dirty="0"/>
          </a:p>
        </p:txBody>
      </p:sp>
      <p:grpSp>
        <p:nvGrpSpPr>
          <p:cNvPr id="20" name="그룹 19"/>
          <p:cNvGrpSpPr/>
          <p:nvPr/>
        </p:nvGrpSpPr>
        <p:grpSpPr>
          <a:xfrm>
            <a:off x="104999" y="2716515"/>
            <a:ext cx="2578265" cy="433085"/>
            <a:chOff x="160147" y="1840624"/>
            <a:chExt cx="1504907" cy="315590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1790" y="1891918"/>
              <a:ext cx="1503264" cy="21814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6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#4. Project Design</a:t>
              </a:r>
              <a:endParaRPr lang="en-US" altLang="ko-KR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532" y="1226457"/>
            <a:ext cx="8868715" cy="518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73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3676" y="746620"/>
            <a:ext cx="11780970" cy="58974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" y="204874"/>
            <a:ext cx="384343" cy="38434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85" y="284704"/>
            <a:ext cx="1053085" cy="295547"/>
          </a:xfrm>
          <a:prstGeom prst="rect">
            <a:avLst/>
          </a:prstGeom>
        </p:spPr>
      </p:pic>
      <p:grpSp>
        <p:nvGrpSpPr>
          <p:cNvPr id="2" name="그룹 33"/>
          <p:cNvGrpSpPr/>
          <p:nvPr/>
        </p:nvGrpSpPr>
        <p:grpSpPr>
          <a:xfrm>
            <a:off x="9904372" y="222566"/>
            <a:ext cx="1932493" cy="414997"/>
            <a:chOff x="160147" y="1840624"/>
            <a:chExt cx="1485774" cy="315590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83739" y="1869691"/>
              <a:ext cx="1438613" cy="25745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6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</a:t>
              </a:r>
              <a:r>
                <a:rPr lang="en-US" altLang="ko-KR" sz="16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#5. </a:t>
              </a:r>
              <a:r>
                <a:rPr lang="ko-KR" altLang="en-US" sz="16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기능구현</a:t>
              </a:r>
              <a:endParaRPr lang="en-US" altLang="ko-KR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9" name="내용 개체 틀 2"/>
          <p:cNvSpPr>
            <a:spLocks noGrp="1"/>
          </p:cNvSpPr>
          <p:nvPr>
            <p:ph idx="1"/>
          </p:nvPr>
        </p:nvSpPr>
        <p:spPr>
          <a:xfrm>
            <a:off x="318782" y="849932"/>
            <a:ext cx="11585196" cy="5685092"/>
          </a:xfrm>
        </p:spPr>
        <p:txBody>
          <a:bodyPr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marL="0" indent="0" algn="ctr">
              <a:buNone/>
            </a:pPr>
            <a:endParaRPr lang="en-US" altLang="ko-KR" dirty="0"/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3227423" y="27633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12734" y="602911"/>
            <a:ext cx="229377" cy="247021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 flipH="1">
            <a:off x="9109723" y="2860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95034" y="602910"/>
            <a:ext cx="229377" cy="247021"/>
          </a:xfrm>
          <a:prstGeom prst="rect">
            <a:avLst/>
          </a:prstGeom>
        </p:spPr>
      </p:pic>
      <p:sp>
        <p:nvSpPr>
          <p:cNvPr id="19" name="제목 1"/>
          <p:cNvSpPr txBox="1">
            <a:spLocks/>
          </p:cNvSpPr>
          <p:nvPr/>
        </p:nvSpPr>
        <p:spPr>
          <a:xfrm>
            <a:off x="1100597" y="1591318"/>
            <a:ext cx="10027128" cy="42080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ko-KR" altLang="en-US" sz="2000" b="1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6110042" y="1902939"/>
            <a:ext cx="8238" cy="3632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881" y="2380738"/>
            <a:ext cx="4524396" cy="136117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1433384" y="3682313"/>
            <a:ext cx="4374292" cy="8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33"/>
          <p:cNvGrpSpPr/>
          <p:nvPr/>
        </p:nvGrpSpPr>
        <p:grpSpPr>
          <a:xfrm>
            <a:off x="2423394" y="4340244"/>
            <a:ext cx="2273957" cy="624604"/>
            <a:chOff x="150210" y="1840624"/>
            <a:chExt cx="1505675" cy="315590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50210" y="1897338"/>
              <a:ext cx="1505675" cy="20216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20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</a:t>
              </a:r>
              <a:r>
                <a:rPr lang="en-US" altLang="ko-KR" sz="20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#5. Manual</a:t>
              </a:r>
              <a:endParaRPr lang="en-US" altLang="ko-KR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6248746" y="1911177"/>
            <a:ext cx="4725256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dirty="0" smtClean="0"/>
              <a:t>기능설명 및 시연</a:t>
            </a:r>
            <a:endParaRPr lang="en-US" altLang="ko-KR" b="1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7753007" y="2280509"/>
            <a:ext cx="17217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제목 1"/>
          <p:cNvSpPr txBox="1">
            <a:spLocks/>
          </p:cNvSpPr>
          <p:nvPr/>
        </p:nvSpPr>
        <p:spPr>
          <a:xfrm>
            <a:off x="6820929" y="2644347"/>
            <a:ext cx="3606943" cy="39045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dirty="0"/>
              <a:t>[ </a:t>
            </a:r>
            <a:r>
              <a:rPr lang="ko-KR" altLang="en-US" sz="2000" dirty="0"/>
              <a:t>메인</a:t>
            </a:r>
            <a:r>
              <a:rPr lang="en-US" altLang="ko-KR" sz="2000" dirty="0"/>
              <a:t>, </a:t>
            </a:r>
            <a:r>
              <a:rPr lang="ko-KR" altLang="en-US" sz="2000" dirty="0"/>
              <a:t>회사소개</a:t>
            </a:r>
            <a:r>
              <a:rPr lang="en-US" altLang="ko-KR" sz="2000" dirty="0"/>
              <a:t>, </a:t>
            </a:r>
            <a:r>
              <a:rPr lang="ko-KR" altLang="en-US" sz="2000" dirty="0"/>
              <a:t>채팅</a:t>
            </a:r>
            <a:r>
              <a:rPr lang="en-US" altLang="ko-KR" sz="2000" dirty="0"/>
              <a:t>, </a:t>
            </a:r>
            <a:r>
              <a:rPr lang="ko-KR" altLang="en-US" sz="2000" dirty="0"/>
              <a:t>통계 </a:t>
            </a:r>
            <a:r>
              <a:rPr lang="en-US" altLang="ko-KR" sz="2000" dirty="0"/>
              <a:t>]</a:t>
            </a:r>
          </a:p>
        </p:txBody>
      </p:sp>
      <p:sp>
        <p:nvSpPr>
          <p:cNvPr id="34" name="제목 1"/>
          <p:cNvSpPr txBox="1">
            <a:spLocks/>
          </p:cNvSpPr>
          <p:nvPr/>
        </p:nvSpPr>
        <p:spPr>
          <a:xfrm>
            <a:off x="6809427" y="3284597"/>
            <a:ext cx="3618445" cy="20406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메인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조직도 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채팅</a:t>
            </a:r>
            <a:r>
              <a:rPr lang="en-US" altLang="ko-KR" sz="1800" dirty="0"/>
              <a:t>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채팅</a:t>
            </a:r>
            <a:r>
              <a:rPr lang="en-US" altLang="ko-KR" sz="1800" dirty="0"/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지출내역검색</a:t>
            </a:r>
            <a:r>
              <a:rPr lang="en-US" altLang="ko-KR" sz="1800" dirty="0"/>
              <a:t>(</a:t>
            </a:r>
            <a:r>
              <a:rPr lang="en-US" altLang="ko-KR" sz="1800" dirty="0" smtClean="0"/>
              <a:t>2page)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부서통계</a:t>
            </a:r>
            <a:r>
              <a:rPr lang="en-US" altLang="ko-KR" sz="1800" dirty="0"/>
              <a:t>(</a:t>
            </a:r>
            <a:r>
              <a:rPr lang="en-US" altLang="ko-KR" sz="1800" dirty="0" smtClean="0"/>
              <a:t>3page)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직위통계</a:t>
            </a:r>
            <a:r>
              <a:rPr lang="en-US" altLang="ko-KR" sz="1800" dirty="0"/>
              <a:t>(</a:t>
            </a:r>
            <a:r>
              <a:rPr lang="en-US" altLang="ko-KR" sz="1800" dirty="0" smtClean="0"/>
              <a:t>3page)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54589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3676" y="746620"/>
            <a:ext cx="11780970" cy="58974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" y="204874"/>
            <a:ext cx="384343" cy="38434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85" y="284704"/>
            <a:ext cx="1053085" cy="295547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9550534" y="213900"/>
            <a:ext cx="2190859" cy="414997"/>
            <a:chOff x="160147" y="1840624"/>
            <a:chExt cx="1485774" cy="315590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449637" y="1881393"/>
              <a:ext cx="906823" cy="23405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</a:t>
              </a:r>
              <a:r>
                <a:rPr lang="en-US" altLang="ko-KR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#5. </a:t>
              </a:r>
              <a:r>
                <a:rPr lang="ko-KR" altLang="en-US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메인</a:t>
              </a:r>
              <a:endPara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9" name="내용 개체 틀 2"/>
          <p:cNvSpPr>
            <a:spLocks noGrp="1"/>
          </p:cNvSpPr>
          <p:nvPr>
            <p:ph idx="1"/>
          </p:nvPr>
        </p:nvSpPr>
        <p:spPr>
          <a:xfrm>
            <a:off x="318782" y="849932"/>
            <a:ext cx="11585196" cy="5685092"/>
          </a:xfrm>
        </p:spPr>
        <p:txBody>
          <a:bodyPr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marL="0" indent="0" algn="ctr">
              <a:buNone/>
            </a:pPr>
            <a:endParaRPr lang="en-US" altLang="ko-KR" dirty="0"/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3227423" y="27633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2734" y="602911"/>
            <a:ext cx="229377" cy="247021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 flipH="1">
            <a:off x="9109723" y="2860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034" y="602910"/>
            <a:ext cx="229377" cy="247021"/>
          </a:xfrm>
          <a:prstGeom prst="rect">
            <a:avLst/>
          </a:prstGeom>
        </p:spPr>
      </p:pic>
      <p:sp>
        <p:nvSpPr>
          <p:cNvPr id="25" name="제목 1"/>
          <p:cNvSpPr txBox="1">
            <a:spLocks/>
          </p:cNvSpPr>
          <p:nvPr/>
        </p:nvSpPr>
        <p:spPr>
          <a:xfrm>
            <a:off x="2785607" y="852912"/>
            <a:ext cx="6657109" cy="2082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b="1" dirty="0" smtClean="0"/>
              <a:t>[ </a:t>
            </a:r>
            <a:r>
              <a:rPr lang="ko-KR" altLang="en-US" sz="2000" b="1" dirty="0" smtClean="0"/>
              <a:t>메인 </a:t>
            </a:r>
            <a:r>
              <a:rPr lang="en-US" altLang="ko-KR" sz="2000" b="1" dirty="0" smtClean="0"/>
              <a:t>]</a:t>
            </a:r>
            <a:endParaRPr lang="ko-KR" altLang="en-US" sz="2000" b="1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26" y="1206309"/>
            <a:ext cx="5810400" cy="5328715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370126" y="1206309"/>
            <a:ext cx="1467818" cy="152736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0"/>
          <p:cNvCxnSpPr>
            <a:stCxn id="33" idx="0"/>
          </p:cNvCxnSpPr>
          <p:nvPr/>
        </p:nvCxnSpPr>
        <p:spPr>
          <a:xfrm rot="5400000" flipH="1" flipV="1">
            <a:off x="5226439" y="-3009969"/>
            <a:ext cx="93874" cy="833868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제목 1"/>
          <p:cNvSpPr txBox="1">
            <a:spLocks/>
          </p:cNvSpPr>
          <p:nvPr/>
        </p:nvSpPr>
        <p:spPr>
          <a:xfrm>
            <a:off x="9550534" y="863476"/>
            <a:ext cx="2353444" cy="1319720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000" b="1" dirty="0" smtClean="0"/>
              <a:t>로그인한 정보로 </a:t>
            </a:r>
            <a:r>
              <a:rPr lang="en-US" altLang="ko-KR" sz="1000" b="1" dirty="0" smtClean="0"/>
              <a:t>Thumbnail, </a:t>
            </a:r>
            <a:r>
              <a:rPr lang="ko-KR" altLang="en-US" sz="1000" b="1" dirty="0" smtClean="0"/>
              <a:t>이름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부서와 직급이</a:t>
            </a:r>
            <a:r>
              <a:rPr lang="en-US" altLang="ko-KR" sz="1000" b="1" dirty="0" smtClean="0"/>
              <a:t> </a:t>
            </a:r>
            <a:r>
              <a:rPr lang="ko-KR" altLang="en-US" sz="1000" b="1" dirty="0" smtClean="0"/>
              <a:t>출력되며 로그아웃을 할 수 있습니다</a:t>
            </a:r>
            <a:r>
              <a:rPr lang="en-US" altLang="ko-KR" sz="1000" b="1" dirty="0" smtClean="0"/>
              <a:t>.</a:t>
            </a:r>
            <a:endParaRPr lang="ko-KR" altLang="en-US" sz="1000" b="1" dirty="0"/>
          </a:p>
        </p:txBody>
      </p:sp>
      <p:sp>
        <p:nvSpPr>
          <p:cNvPr id="41" name="직사각형 40"/>
          <p:cNvSpPr/>
          <p:nvPr/>
        </p:nvSpPr>
        <p:spPr>
          <a:xfrm>
            <a:off x="1933050" y="1562687"/>
            <a:ext cx="2684670" cy="107078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41" idx="0"/>
          </p:cNvCxnSpPr>
          <p:nvPr/>
        </p:nvCxnSpPr>
        <p:spPr>
          <a:xfrm rot="5400000" flipH="1" flipV="1">
            <a:off x="5566625" y="-1063715"/>
            <a:ext cx="335163" cy="491764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제목 1"/>
          <p:cNvSpPr txBox="1">
            <a:spLocks/>
          </p:cNvSpPr>
          <p:nvPr/>
        </p:nvSpPr>
        <p:spPr>
          <a:xfrm>
            <a:off x="7016306" y="1528127"/>
            <a:ext cx="2346873" cy="655069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000" b="1" dirty="0" smtClean="0"/>
              <a:t>결재된 문서를 볼 수 있습니다</a:t>
            </a:r>
            <a:r>
              <a:rPr lang="en-US" altLang="ko-KR" sz="1000" b="1" dirty="0" smtClean="0"/>
              <a:t>.</a:t>
            </a:r>
            <a:endParaRPr lang="ko-KR" altLang="en-US" sz="1000" b="1" dirty="0"/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8193028" y="1227524"/>
            <a:ext cx="0" cy="145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370125" y="2761728"/>
            <a:ext cx="1467818" cy="168225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1945858" y="2972960"/>
            <a:ext cx="2671861" cy="54748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1945857" y="3811692"/>
            <a:ext cx="2671861" cy="54748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370125" y="4467760"/>
            <a:ext cx="1467818" cy="206726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1859020" y="4462484"/>
            <a:ext cx="2850139" cy="206726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4715808" y="1257590"/>
            <a:ext cx="1449530" cy="255410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4715808" y="3882249"/>
            <a:ext cx="1449530" cy="255410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꺾인 연결선 55"/>
          <p:cNvCxnSpPr>
            <a:endCxn id="50" idx="3"/>
          </p:cNvCxnSpPr>
          <p:nvPr/>
        </p:nvCxnSpPr>
        <p:spPr>
          <a:xfrm rot="16200000" flipH="1">
            <a:off x="4201345" y="3669059"/>
            <a:ext cx="830168" cy="2578"/>
          </a:xfrm>
          <a:prstGeom prst="bentConnector4">
            <a:avLst>
              <a:gd name="adj1" fmla="val 469"/>
              <a:gd name="adj2" fmla="val 7032932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제목 1"/>
          <p:cNvSpPr txBox="1">
            <a:spLocks/>
          </p:cNvSpPr>
          <p:nvPr/>
        </p:nvSpPr>
        <p:spPr>
          <a:xfrm>
            <a:off x="7077277" y="2626798"/>
            <a:ext cx="2346873" cy="529689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000" b="1" dirty="0" smtClean="0"/>
              <a:t>채팅을 할 수 있습니다</a:t>
            </a:r>
            <a:r>
              <a:rPr lang="en-US" altLang="ko-KR" sz="1000" b="1" dirty="0" smtClean="0"/>
              <a:t>.</a:t>
            </a:r>
            <a:endParaRPr lang="ko-KR" altLang="en-US" sz="1000" b="1" dirty="0"/>
          </a:p>
        </p:txBody>
      </p:sp>
      <p:cxnSp>
        <p:nvCxnSpPr>
          <p:cNvPr id="73" name="직선 화살표 연결선 72"/>
          <p:cNvCxnSpPr/>
          <p:nvPr/>
        </p:nvCxnSpPr>
        <p:spPr>
          <a:xfrm>
            <a:off x="1837943" y="2761728"/>
            <a:ext cx="51783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꺾인 연결선 77"/>
          <p:cNvCxnSpPr>
            <a:stCxn id="53" idx="3"/>
            <a:endCxn id="54" idx="3"/>
          </p:cNvCxnSpPr>
          <p:nvPr/>
        </p:nvCxnSpPr>
        <p:spPr>
          <a:xfrm>
            <a:off x="6165338" y="2534641"/>
            <a:ext cx="12700" cy="2624659"/>
          </a:xfrm>
          <a:prstGeom prst="bentConnector3">
            <a:avLst>
              <a:gd name="adj1" fmla="val 2646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 84"/>
          <p:cNvCxnSpPr>
            <a:stCxn id="51" idx="2"/>
            <a:endCxn id="38" idx="2"/>
          </p:cNvCxnSpPr>
          <p:nvPr/>
        </p:nvCxnSpPr>
        <p:spPr>
          <a:xfrm rot="16200000" flipH="1">
            <a:off x="2189680" y="5449378"/>
            <a:ext cx="12700" cy="2171292"/>
          </a:xfrm>
          <a:prstGeom prst="bentConnector3">
            <a:avLst>
              <a:gd name="adj1" fmla="val 1296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제목 1"/>
          <p:cNvSpPr txBox="1">
            <a:spLocks/>
          </p:cNvSpPr>
          <p:nvPr/>
        </p:nvSpPr>
        <p:spPr>
          <a:xfrm>
            <a:off x="9685589" y="2624108"/>
            <a:ext cx="2218390" cy="2297710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000" b="1" dirty="0" smtClean="0"/>
              <a:t>달력과 등록된 회사의</a:t>
            </a:r>
            <a:endParaRPr lang="en-US" altLang="ko-KR" sz="1000" b="1" dirty="0" smtClean="0"/>
          </a:p>
          <a:p>
            <a:pPr algn="ctr"/>
            <a:r>
              <a:rPr lang="en-US" altLang="ko-KR" sz="1000" b="1" dirty="0"/>
              <a:t> </a:t>
            </a:r>
            <a:r>
              <a:rPr lang="en-US" altLang="ko-KR" sz="1000" b="1" dirty="0" smtClean="0"/>
              <a:t> </a:t>
            </a:r>
            <a:r>
              <a:rPr lang="ko-KR" altLang="en-US" sz="1000" b="1" dirty="0" smtClean="0"/>
              <a:t>일정을 볼 수 있습니다</a:t>
            </a:r>
            <a:r>
              <a:rPr lang="en-US" altLang="ko-KR" sz="1000" b="1" dirty="0" smtClean="0"/>
              <a:t>.</a:t>
            </a:r>
            <a:endParaRPr lang="ko-KR" altLang="en-US" sz="1000" b="1" dirty="0"/>
          </a:p>
        </p:txBody>
      </p:sp>
      <p:sp>
        <p:nvSpPr>
          <p:cNvPr id="91" name="제목 1"/>
          <p:cNvSpPr txBox="1">
            <a:spLocks/>
          </p:cNvSpPr>
          <p:nvPr/>
        </p:nvSpPr>
        <p:spPr>
          <a:xfrm>
            <a:off x="6824379" y="3573779"/>
            <a:ext cx="2538800" cy="1174701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000" b="1" dirty="0" smtClean="0"/>
              <a:t>공지게시판과 업무게시판의 </a:t>
            </a:r>
            <a:r>
              <a:rPr lang="ko-KR" altLang="en-US" sz="1000" b="1" dirty="0" err="1" smtClean="0"/>
              <a:t>최신글을</a:t>
            </a:r>
            <a:r>
              <a:rPr lang="ko-KR" altLang="en-US" sz="1000" b="1" dirty="0" smtClean="0"/>
              <a:t> 볼 수 있습니다</a:t>
            </a:r>
            <a:r>
              <a:rPr lang="en-US" altLang="ko-KR" sz="1000" b="1" dirty="0" smtClean="0"/>
              <a:t>.</a:t>
            </a:r>
            <a:endParaRPr lang="ko-KR" altLang="en-US" sz="1000" b="1" dirty="0"/>
          </a:p>
        </p:txBody>
      </p:sp>
      <p:sp>
        <p:nvSpPr>
          <p:cNvPr id="96" name="제목 1"/>
          <p:cNvSpPr txBox="1">
            <a:spLocks/>
          </p:cNvSpPr>
          <p:nvPr/>
        </p:nvSpPr>
        <p:spPr>
          <a:xfrm>
            <a:off x="7488936" y="5407685"/>
            <a:ext cx="4384335" cy="1028666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000" b="1" dirty="0" smtClean="0"/>
              <a:t>통계의 </a:t>
            </a:r>
            <a:r>
              <a:rPr lang="en-US" altLang="ko-KR" sz="1000" b="1" dirty="0" smtClean="0"/>
              <a:t>SELECT </a:t>
            </a:r>
            <a:r>
              <a:rPr lang="ko-KR" altLang="en-US" sz="1000" b="1" dirty="0" smtClean="0"/>
              <a:t>선택으로 회사의 </a:t>
            </a:r>
            <a:r>
              <a:rPr lang="ko-KR" altLang="en-US" sz="1000" b="1" dirty="0" err="1" smtClean="0"/>
              <a:t>조직도와</a:t>
            </a:r>
            <a:r>
              <a:rPr lang="ko-KR" altLang="en-US" sz="1000" b="1" dirty="0" smtClean="0"/>
              <a:t> 통계를 볼 수 있습니다</a:t>
            </a:r>
            <a:r>
              <a:rPr lang="en-US" altLang="ko-KR" sz="1000" b="1" dirty="0" smtClean="0"/>
              <a:t>.</a:t>
            </a:r>
            <a:endParaRPr lang="ko-KR" altLang="en-US" sz="1000" b="1" dirty="0"/>
          </a:p>
        </p:txBody>
      </p:sp>
      <p:cxnSp>
        <p:nvCxnSpPr>
          <p:cNvPr id="100" name="꺾인 연결선 99"/>
          <p:cNvCxnSpPr/>
          <p:nvPr/>
        </p:nvCxnSpPr>
        <p:spPr>
          <a:xfrm flipV="1">
            <a:off x="2186940" y="5913120"/>
            <a:ext cx="5301996" cy="784860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꺾인 연결선 4"/>
          <p:cNvCxnSpPr>
            <a:endCxn id="91" idx="1"/>
          </p:cNvCxnSpPr>
          <p:nvPr/>
        </p:nvCxnSpPr>
        <p:spPr>
          <a:xfrm rot="16200000" flipH="1">
            <a:off x="6497747" y="3834497"/>
            <a:ext cx="443999" cy="2092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>
            <a:off x="6426994" y="3717130"/>
            <a:ext cx="1881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11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3676" y="746620"/>
            <a:ext cx="11780970" cy="58974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" y="204874"/>
            <a:ext cx="384343" cy="38434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85" y="284704"/>
            <a:ext cx="1053085" cy="295547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9550534" y="213900"/>
            <a:ext cx="2190859" cy="414997"/>
            <a:chOff x="160147" y="1840624"/>
            <a:chExt cx="1485774" cy="315590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38752" y="1881393"/>
              <a:ext cx="1128592" cy="23405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</a:t>
              </a:r>
              <a:r>
                <a:rPr lang="en-US" altLang="ko-KR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#5. </a:t>
              </a:r>
              <a:r>
                <a:rPr lang="ko-KR" altLang="en-US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회사소개</a:t>
              </a:r>
              <a:endPara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9" name="내용 개체 틀 2"/>
          <p:cNvSpPr>
            <a:spLocks noGrp="1"/>
          </p:cNvSpPr>
          <p:nvPr>
            <p:ph idx="1"/>
          </p:nvPr>
        </p:nvSpPr>
        <p:spPr>
          <a:xfrm>
            <a:off x="318782" y="849932"/>
            <a:ext cx="11585196" cy="5685092"/>
          </a:xfrm>
        </p:spPr>
        <p:txBody>
          <a:bodyPr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marL="0" indent="0" algn="ctr">
              <a:buNone/>
            </a:pPr>
            <a:endParaRPr lang="en-US" altLang="ko-KR" dirty="0"/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3227423" y="27633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2734" y="602911"/>
            <a:ext cx="229377" cy="247021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 flipH="1">
            <a:off x="9109723" y="2860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034" y="602910"/>
            <a:ext cx="229377" cy="247021"/>
          </a:xfrm>
          <a:prstGeom prst="rect">
            <a:avLst/>
          </a:prstGeom>
        </p:spPr>
      </p:pic>
      <p:sp>
        <p:nvSpPr>
          <p:cNvPr id="25" name="제목 1"/>
          <p:cNvSpPr txBox="1">
            <a:spLocks/>
          </p:cNvSpPr>
          <p:nvPr/>
        </p:nvSpPr>
        <p:spPr>
          <a:xfrm>
            <a:off x="2785607" y="1081512"/>
            <a:ext cx="6657109" cy="2082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b="1" dirty="0" smtClean="0"/>
              <a:t>[ </a:t>
            </a:r>
            <a:r>
              <a:rPr lang="ko-KR" altLang="en-US" sz="2000" b="1" dirty="0" smtClean="0"/>
              <a:t>조직도 </a:t>
            </a:r>
            <a:r>
              <a:rPr lang="en-US" altLang="ko-KR" sz="2000" b="1" dirty="0" smtClean="0"/>
              <a:t>]</a:t>
            </a:r>
            <a:endParaRPr lang="ko-KR" altLang="en-US" sz="2000" b="1" dirty="0"/>
          </a:p>
        </p:txBody>
      </p:sp>
      <p:sp>
        <p:nvSpPr>
          <p:cNvPr id="32" name="직사각형 31"/>
          <p:cNvSpPr/>
          <p:nvPr/>
        </p:nvSpPr>
        <p:spPr>
          <a:xfrm>
            <a:off x="7632191" y="1374564"/>
            <a:ext cx="4185612" cy="5182659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263" y="1934775"/>
            <a:ext cx="5328249" cy="4330551"/>
          </a:xfrm>
          <a:prstGeom prst="rect">
            <a:avLst/>
          </a:prstGeom>
        </p:spPr>
      </p:pic>
      <p:cxnSp>
        <p:nvCxnSpPr>
          <p:cNvPr id="30" name="직선 연결선 29"/>
          <p:cNvCxnSpPr/>
          <p:nvPr/>
        </p:nvCxnSpPr>
        <p:spPr>
          <a:xfrm flipH="1">
            <a:off x="6889518" y="1374564"/>
            <a:ext cx="742675" cy="5875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889518" y="6234113"/>
            <a:ext cx="742673" cy="3231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제목 1"/>
          <p:cNvSpPr txBox="1">
            <a:spLocks/>
          </p:cNvSpPr>
          <p:nvPr/>
        </p:nvSpPr>
        <p:spPr>
          <a:xfrm>
            <a:off x="2451778" y="6265326"/>
            <a:ext cx="3453721" cy="32333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600" dirty="0" err="1" smtClean="0"/>
              <a:t>Highchart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를 활용한 </a:t>
            </a:r>
            <a:r>
              <a:rPr lang="ko-KR" altLang="en-US" sz="1600" dirty="0" err="1" smtClean="0"/>
              <a:t>고정값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입력</a:t>
            </a:r>
            <a:endParaRPr lang="ko-KR" altLang="en-US" sz="1600" dirty="0"/>
          </a:p>
        </p:txBody>
      </p:sp>
      <p:grpSp>
        <p:nvGrpSpPr>
          <p:cNvPr id="23" name="그룹 22"/>
          <p:cNvGrpSpPr/>
          <p:nvPr/>
        </p:nvGrpSpPr>
        <p:grpSpPr>
          <a:xfrm>
            <a:off x="615885" y="1141681"/>
            <a:ext cx="1611548" cy="1296720"/>
            <a:chOff x="574770" y="3605770"/>
            <a:chExt cx="1645722" cy="1369455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770" y="3605770"/>
              <a:ext cx="1645722" cy="1369455"/>
            </a:xfrm>
            <a:prstGeom prst="rect">
              <a:avLst/>
            </a:prstGeom>
          </p:spPr>
        </p:pic>
        <p:sp>
          <p:nvSpPr>
            <p:cNvPr id="29" name="직사각형 28"/>
            <p:cNvSpPr/>
            <p:nvPr/>
          </p:nvSpPr>
          <p:spPr>
            <a:xfrm>
              <a:off x="752538" y="4389834"/>
              <a:ext cx="907410" cy="280042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441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3676" y="746620"/>
            <a:ext cx="11780970" cy="58974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" y="204874"/>
            <a:ext cx="384343" cy="38434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85" y="284704"/>
            <a:ext cx="1053085" cy="295547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9550534" y="213900"/>
            <a:ext cx="2190859" cy="414997"/>
            <a:chOff x="160147" y="1840624"/>
            <a:chExt cx="1485774" cy="315590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449637" y="1881393"/>
              <a:ext cx="906823" cy="23405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</a:t>
              </a:r>
              <a:r>
                <a:rPr lang="en-US" altLang="ko-KR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#5</a:t>
              </a:r>
              <a:r>
                <a:rPr lang="en-US" altLang="ko-KR" sz="1400" b="1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. </a:t>
              </a:r>
              <a:r>
                <a:rPr lang="ko-KR" altLang="en-US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채팅</a:t>
              </a:r>
              <a:endPara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9" name="내용 개체 틀 2"/>
          <p:cNvSpPr>
            <a:spLocks noGrp="1"/>
          </p:cNvSpPr>
          <p:nvPr>
            <p:ph idx="1"/>
          </p:nvPr>
        </p:nvSpPr>
        <p:spPr>
          <a:xfrm>
            <a:off x="318782" y="849932"/>
            <a:ext cx="11585196" cy="5685092"/>
          </a:xfrm>
        </p:spPr>
        <p:txBody>
          <a:bodyPr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marL="0" indent="0" algn="ctr">
              <a:buNone/>
            </a:pPr>
            <a:endParaRPr lang="en-US" altLang="ko-KR" dirty="0"/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3227423" y="27633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2734" y="602911"/>
            <a:ext cx="229377" cy="247021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 flipH="1">
            <a:off x="9109723" y="2860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034" y="602910"/>
            <a:ext cx="229377" cy="247021"/>
          </a:xfrm>
          <a:prstGeom prst="rect">
            <a:avLst/>
          </a:prstGeom>
        </p:spPr>
      </p:pic>
      <p:sp>
        <p:nvSpPr>
          <p:cNvPr id="25" name="제목 1"/>
          <p:cNvSpPr txBox="1">
            <a:spLocks/>
          </p:cNvSpPr>
          <p:nvPr/>
        </p:nvSpPr>
        <p:spPr>
          <a:xfrm>
            <a:off x="2785607" y="1081512"/>
            <a:ext cx="6657109" cy="2082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b="1" dirty="0" smtClean="0"/>
              <a:t>[ </a:t>
            </a:r>
            <a:r>
              <a:rPr lang="ko-KR" altLang="en-US" sz="2000" b="1" dirty="0" smtClean="0"/>
              <a:t>채팅</a:t>
            </a:r>
            <a:r>
              <a:rPr lang="en-US" altLang="ko-KR" sz="2000" b="1" dirty="0" smtClean="0"/>
              <a:t>1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>]</a:t>
            </a:r>
            <a:endParaRPr lang="ko-KR" altLang="en-US" sz="2000" b="1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85" y="1143634"/>
            <a:ext cx="1610285" cy="118035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86" y="4557855"/>
            <a:ext cx="4414306" cy="204147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86" y="2378765"/>
            <a:ext cx="4414306" cy="216452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528" y="2389154"/>
            <a:ext cx="5709968" cy="241666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541" y="1019920"/>
            <a:ext cx="3172712" cy="98443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1929468" y="4278385"/>
            <a:ext cx="1661020" cy="23973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930866" y="5907249"/>
            <a:ext cx="1661020" cy="23973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제목 1"/>
          <p:cNvSpPr txBox="1">
            <a:spLocks/>
          </p:cNvSpPr>
          <p:nvPr/>
        </p:nvSpPr>
        <p:spPr>
          <a:xfrm>
            <a:off x="8184375" y="2043176"/>
            <a:ext cx="3555044" cy="3459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00" dirty="0" err="1" smtClean="0"/>
              <a:t>채팅창에</a:t>
            </a:r>
            <a:r>
              <a:rPr lang="ko-KR" altLang="en-US" sz="1400" dirty="0" smtClean="0"/>
              <a:t> 입장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퇴장 채팅내용 확인가능</a:t>
            </a:r>
            <a:endParaRPr lang="ko-KR" altLang="en-US" sz="1400" dirty="0"/>
          </a:p>
        </p:txBody>
      </p:sp>
      <p:cxnSp>
        <p:nvCxnSpPr>
          <p:cNvPr id="9" name="꺾인 연결선 8"/>
          <p:cNvCxnSpPr>
            <a:stCxn id="7" idx="3"/>
          </p:cNvCxnSpPr>
          <p:nvPr/>
        </p:nvCxnSpPr>
        <p:spPr>
          <a:xfrm>
            <a:off x="3590488" y="4398253"/>
            <a:ext cx="12700" cy="1628864"/>
          </a:xfrm>
          <a:prstGeom prst="bentConnector4">
            <a:avLst>
              <a:gd name="adj1" fmla="val 11892969"/>
              <a:gd name="adj2" fmla="val 997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/>
          <p:nvPr/>
        </p:nvCxnSpPr>
        <p:spPr>
          <a:xfrm>
            <a:off x="5102225" y="5648134"/>
            <a:ext cx="931627" cy="44576"/>
          </a:xfrm>
          <a:prstGeom prst="bentConnector3">
            <a:avLst>
              <a:gd name="adj1" fmla="val -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제목 1"/>
          <p:cNvSpPr txBox="1">
            <a:spLocks/>
          </p:cNvSpPr>
          <p:nvPr/>
        </p:nvSpPr>
        <p:spPr>
          <a:xfrm>
            <a:off x="6063054" y="5168649"/>
            <a:ext cx="5870126" cy="10591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A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B</a:t>
            </a:r>
            <a:r>
              <a:rPr lang="ko-KR" altLang="en-US" sz="1400" dirty="0" smtClean="0"/>
              <a:t>에게 </a:t>
            </a:r>
            <a:r>
              <a:rPr lang="en-US" altLang="ko-KR" sz="1400" dirty="0" smtClean="0"/>
              <a:t>IP</a:t>
            </a:r>
            <a:r>
              <a:rPr lang="ko-KR" altLang="en-US" sz="1400" dirty="0" smtClean="0"/>
              <a:t>주소로 귓속말역할을 하여 </a:t>
            </a:r>
            <a:r>
              <a:rPr lang="ko-KR" altLang="en-US" sz="1400" dirty="0" err="1" smtClean="0"/>
              <a:t>데이터값을</a:t>
            </a:r>
            <a:r>
              <a:rPr lang="ko-KR" altLang="en-US" sz="1400" dirty="0" smtClean="0"/>
              <a:t> 보내줍니다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메시지 내용을 </a:t>
            </a:r>
            <a:r>
              <a:rPr lang="ko-KR" altLang="en-US" sz="1400" dirty="0" err="1" smtClean="0"/>
              <a:t>입력후</a:t>
            </a:r>
            <a:r>
              <a:rPr lang="ko-KR" altLang="en-US" sz="1400" dirty="0" smtClean="0"/>
              <a:t> 보내어 출력이 되어집니다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개발자들이 사용할 수 있도록 태그와 같이 적어주면 사진과 같이</a:t>
            </a:r>
            <a:endParaRPr lang="en-US" altLang="ko-KR" sz="1400" dirty="0" smtClean="0"/>
          </a:p>
          <a:p>
            <a:r>
              <a:rPr lang="en-US" altLang="ko-KR" sz="1400" dirty="0" err="1" smtClean="0"/>
              <a:t>Img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태그로 사진을 불러올 수 있습니다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44" name="제목 1"/>
          <p:cNvSpPr txBox="1">
            <a:spLocks/>
          </p:cNvSpPr>
          <p:nvPr/>
        </p:nvSpPr>
        <p:spPr>
          <a:xfrm>
            <a:off x="4211192" y="1771767"/>
            <a:ext cx="3555044" cy="345978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00" dirty="0" smtClean="0"/>
              <a:t>채팅페이지에 들어온 내용을 </a:t>
            </a:r>
            <a:r>
              <a:rPr lang="en-US" altLang="ko-KR" sz="1400" dirty="0" smtClean="0"/>
              <a:t>log </a:t>
            </a:r>
            <a:r>
              <a:rPr lang="ko-KR" altLang="en-US" sz="1400" dirty="0" smtClean="0"/>
              <a:t>로 확인</a:t>
            </a:r>
            <a:endParaRPr lang="ko-KR" altLang="en-US" sz="1400" dirty="0"/>
          </a:p>
        </p:txBody>
      </p:sp>
      <p:sp>
        <p:nvSpPr>
          <p:cNvPr id="51" name="제목 1"/>
          <p:cNvSpPr txBox="1">
            <a:spLocks/>
          </p:cNvSpPr>
          <p:nvPr/>
        </p:nvSpPr>
        <p:spPr>
          <a:xfrm>
            <a:off x="854723" y="3074168"/>
            <a:ext cx="558806" cy="4126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b="1" dirty="0" smtClean="0"/>
              <a:t>A</a:t>
            </a:r>
            <a:endParaRPr lang="ko-KR" altLang="en-US" sz="2000" b="1" dirty="0"/>
          </a:p>
        </p:txBody>
      </p:sp>
      <p:sp>
        <p:nvSpPr>
          <p:cNvPr id="52" name="제목 1"/>
          <p:cNvSpPr txBox="1">
            <a:spLocks/>
          </p:cNvSpPr>
          <p:nvPr/>
        </p:nvSpPr>
        <p:spPr>
          <a:xfrm>
            <a:off x="862221" y="5286349"/>
            <a:ext cx="558806" cy="4126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b="1" dirty="0" smtClean="0"/>
              <a:t>B</a:t>
            </a:r>
            <a:endParaRPr lang="ko-KR" altLang="en-US" sz="2000" b="1" dirty="0"/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5988714" y="2117745"/>
            <a:ext cx="0" cy="271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55"/>
          <p:cNvCxnSpPr>
            <a:stCxn id="38" idx="1"/>
            <a:endCxn id="6" idx="1"/>
          </p:cNvCxnSpPr>
          <p:nvPr/>
        </p:nvCxnSpPr>
        <p:spPr>
          <a:xfrm rot="10800000" flipH="1">
            <a:off x="8184375" y="1512137"/>
            <a:ext cx="191166" cy="704029"/>
          </a:xfrm>
          <a:prstGeom prst="bentConnector3">
            <a:avLst>
              <a:gd name="adj1" fmla="val -1195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789962" y="1531677"/>
            <a:ext cx="888567" cy="26516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68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3676" y="754858"/>
            <a:ext cx="11780970" cy="58974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" y="204874"/>
            <a:ext cx="384343" cy="38434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85" y="284704"/>
            <a:ext cx="1053085" cy="295547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9550534" y="213900"/>
            <a:ext cx="2190859" cy="414997"/>
            <a:chOff x="160147" y="1840624"/>
            <a:chExt cx="1485774" cy="315590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449637" y="1881393"/>
              <a:ext cx="906823" cy="23405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</a:t>
              </a:r>
              <a:r>
                <a:rPr lang="en-US" altLang="ko-KR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#5</a:t>
              </a:r>
              <a:r>
                <a:rPr lang="en-US" altLang="ko-KR" sz="1400" b="1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. </a:t>
              </a:r>
              <a:r>
                <a:rPr lang="ko-KR" altLang="en-US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채팅</a:t>
              </a:r>
              <a:endPara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9" name="내용 개체 틀 2"/>
          <p:cNvSpPr>
            <a:spLocks noGrp="1"/>
          </p:cNvSpPr>
          <p:nvPr>
            <p:ph idx="1"/>
          </p:nvPr>
        </p:nvSpPr>
        <p:spPr>
          <a:xfrm>
            <a:off x="318782" y="849932"/>
            <a:ext cx="11585196" cy="5685092"/>
          </a:xfrm>
        </p:spPr>
        <p:txBody>
          <a:bodyPr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marL="0" indent="0" algn="ctr">
              <a:buNone/>
            </a:pPr>
            <a:endParaRPr lang="en-US" altLang="ko-KR" dirty="0"/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3227423" y="27633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2734" y="602911"/>
            <a:ext cx="229377" cy="247021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 flipH="1">
            <a:off x="9109723" y="2860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034" y="602910"/>
            <a:ext cx="229377" cy="247021"/>
          </a:xfrm>
          <a:prstGeom prst="rect">
            <a:avLst/>
          </a:prstGeom>
        </p:spPr>
      </p:pic>
      <p:sp>
        <p:nvSpPr>
          <p:cNvPr id="25" name="제목 1"/>
          <p:cNvSpPr txBox="1">
            <a:spLocks/>
          </p:cNvSpPr>
          <p:nvPr/>
        </p:nvSpPr>
        <p:spPr>
          <a:xfrm>
            <a:off x="2785607" y="1081512"/>
            <a:ext cx="6657109" cy="2082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b="1" dirty="0" smtClean="0"/>
              <a:t>[ </a:t>
            </a:r>
            <a:r>
              <a:rPr lang="ko-KR" altLang="en-US" sz="2000" b="1" dirty="0" smtClean="0"/>
              <a:t>채팅</a:t>
            </a:r>
            <a:r>
              <a:rPr lang="en-US" altLang="ko-KR" sz="2000" b="1" dirty="0" smtClean="0"/>
              <a:t>2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>]</a:t>
            </a:r>
            <a:endParaRPr lang="ko-KR" altLang="en-US" sz="2000" b="1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85" y="1143634"/>
            <a:ext cx="1610285" cy="1180355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789962" y="1778813"/>
            <a:ext cx="888567" cy="26516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9" y="2749500"/>
            <a:ext cx="3507180" cy="27501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845" y="1558637"/>
            <a:ext cx="3445558" cy="70551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335" y="1424233"/>
            <a:ext cx="5087398" cy="1974315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 flipV="1">
            <a:off x="1203960" y="2264160"/>
            <a:ext cx="1245885" cy="25009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V="1">
            <a:off x="2844530" y="2264156"/>
            <a:ext cx="3050873" cy="25009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5895403" y="1709097"/>
            <a:ext cx="67015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7021887" y="2492412"/>
            <a:ext cx="888567" cy="26516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991" y="2826280"/>
            <a:ext cx="1048174" cy="409741"/>
          </a:xfrm>
          <a:prstGeom prst="rect">
            <a:avLst/>
          </a:prstGeom>
        </p:spPr>
      </p:pic>
      <p:cxnSp>
        <p:nvCxnSpPr>
          <p:cNvPr id="31" name="직선 연결선 30"/>
          <p:cNvCxnSpPr/>
          <p:nvPr/>
        </p:nvCxnSpPr>
        <p:spPr>
          <a:xfrm flipV="1">
            <a:off x="5692426" y="2492413"/>
            <a:ext cx="1329461" cy="382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V="1">
            <a:off x="6565557" y="2757582"/>
            <a:ext cx="1344897" cy="419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339" y="3794538"/>
            <a:ext cx="7359590" cy="260881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2" name="직선 화살표 연결선 61"/>
          <p:cNvCxnSpPr>
            <a:endCxn id="50" idx="0"/>
          </p:cNvCxnSpPr>
          <p:nvPr/>
        </p:nvCxnSpPr>
        <p:spPr>
          <a:xfrm>
            <a:off x="8098134" y="3236021"/>
            <a:ext cx="0" cy="5585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제목 1"/>
          <p:cNvSpPr txBox="1">
            <a:spLocks/>
          </p:cNvSpPr>
          <p:nvPr/>
        </p:nvSpPr>
        <p:spPr>
          <a:xfrm>
            <a:off x="608020" y="5748399"/>
            <a:ext cx="3507180" cy="63557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채팅 방을 생성하고 닉네임을 만들 수 있으며 </a:t>
            </a:r>
            <a:r>
              <a:rPr lang="en-US" altLang="ko-KR" sz="1000" dirty="0" smtClean="0"/>
              <a:t>Twitter</a:t>
            </a:r>
            <a:r>
              <a:rPr lang="ko-KR" altLang="en-US" sz="1000" dirty="0" smtClean="0"/>
              <a:t>나</a:t>
            </a:r>
            <a:r>
              <a:rPr lang="en-US" altLang="ko-KR" sz="1000" dirty="0" smtClean="0"/>
              <a:t>Facebook </a:t>
            </a:r>
            <a:r>
              <a:rPr lang="ko-KR" altLang="en-US" sz="1000" dirty="0" smtClean="0"/>
              <a:t>의 계정으로 연동하여 접속할 수 있습니다</a:t>
            </a:r>
            <a:r>
              <a:rPr lang="en-US" altLang="ko-KR" sz="10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접속하면 우측에 접속명단을 볼 수 있습니다</a:t>
            </a:r>
            <a:r>
              <a:rPr lang="en-US" altLang="ko-KR" sz="1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897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3676" y="746620"/>
            <a:ext cx="11780970" cy="58974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" y="204874"/>
            <a:ext cx="384343" cy="38434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85" y="284704"/>
            <a:ext cx="1053085" cy="295547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9550534" y="213900"/>
            <a:ext cx="2190859" cy="414997"/>
            <a:chOff x="160147" y="1840624"/>
            <a:chExt cx="1485774" cy="315590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449637" y="1881393"/>
              <a:ext cx="906823" cy="23405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</a:t>
              </a:r>
              <a:r>
                <a:rPr lang="en-US" altLang="ko-KR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#5</a:t>
              </a:r>
              <a:r>
                <a:rPr lang="en-US" altLang="ko-KR" sz="1400" b="1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. </a:t>
              </a:r>
              <a:r>
                <a:rPr lang="ko-KR" altLang="en-US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채팅</a:t>
              </a:r>
              <a:endPara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9" name="내용 개체 틀 2"/>
          <p:cNvSpPr>
            <a:spLocks noGrp="1"/>
          </p:cNvSpPr>
          <p:nvPr>
            <p:ph idx="1"/>
          </p:nvPr>
        </p:nvSpPr>
        <p:spPr>
          <a:xfrm>
            <a:off x="318782" y="849932"/>
            <a:ext cx="11585196" cy="5685092"/>
          </a:xfrm>
        </p:spPr>
        <p:txBody>
          <a:bodyPr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marL="0" indent="0" algn="ctr">
              <a:buNone/>
            </a:pPr>
            <a:endParaRPr lang="en-US" altLang="ko-KR" dirty="0"/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3227423" y="27633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2734" y="602911"/>
            <a:ext cx="229377" cy="247021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 flipH="1">
            <a:off x="9109723" y="2860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034" y="602910"/>
            <a:ext cx="229377" cy="247021"/>
          </a:xfrm>
          <a:prstGeom prst="rect">
            <a:avLst/>
          </a:prstGeom>
        </p:spPr>
      </p:pic>
      <p:sp>
        <p:nvSpPr>
          <p:cNvPr id="25" name="제목 1"/>
          <p:cNvSpPr txBox="1">
            <a:spLocks/>
          </p:cNvSpPr>
          <p:nvPr/>
        </p:nvSpPr>
        <p:spPr>
          <a:xfrm>
            <a:off x="2785607" y="1081512"/>
            <a:ext cx="6657109" cy="2082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b="1" dirty="0" smtClean="0"/>
              <a:t>[ </a:t>
            </a:r>
            <a:r>
              <a:rPr lang="ko-KR" altLang="en-US" sz="2000" b="1" dirty="0" smtClean="0"/>
              <a:t>채팅</a:t>
            </a:r>
            <a:r>
              <a:rPr lang="en-US" altLang="ko-KR" sz="2000" b="1" dirty="0" smtClean="0"/>
              <a:t>2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>]</a:t>
            </a:r>
            <a:endParaRPr lang="ko-KR" altLang="en-US" sz="2000" b="1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85" y="1143634"/>
            <a:ext cx="1610285" cy="1180355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789962" y="1778813"/>
            <a:ext cx="888567" cy="26516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33" y="3661546"/>
            <a:ext cx="1971950" cy="219105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5915" y="4323365"/>
            <a:ext cx="3348063" cy="1954205"/>
          </a:xfrm>
          <a:prstGeom prst="rect">
            <a:avLst/>
          </a:prstGeom>
        </p:spPr>
      </p:pic>
      <p:cxnSp>
        <p:nvCxnSpPr>
          <p:cNvPr id="21" name="직선 화살표 연결선 20"/>
          <p:cNvCxnSpPr>
            <a:stCxn id="5" idx="3"/>
            <a:endCxn id="6" idx="1"/>
          </p:cNvCxnSpPr>
          <p:nvPr/>
        </p:nvCxnSpPr>
        <p:spPr>
          <a:xfrm flipV="1">
            <a:off x="3850654" y="2695904"/>
            <a:ext cx="5128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6" idx="3"/>
            <a:endCxn id="7" idx="1"/>
          </p:cNvCxnSpPr>
          <p:nvPr/>
        </p:nvCxnSpPr>
        <p:spPr>
          <a:xfrm>
            <a:off x="5705191" y="2695904"/>
            <a:ext cx="565674" cy="2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/>
          <p:cNvGrpSpPr/>
          <p:nvPr/>
        </p:nvGrpSpPr>
        <p:grpSpPr>
          <a:xfrm>
            <a:off x="2408318" y="1494005"/>
            <a:ext cx="9284182" cy="2106501"/>
            <a:chOff x="2408318" y="1494005"/>
            <a:chExt cx="9284182" cy="2106501"/>
          </a:xfrm>
        </p:grpSpPr>
        <p:grpSp>
          <p:nvGrpSpPr>
            <p:cNvPr id="24" name="그룹 23"/>
            <p:cNvGrpSpPr/>
            <p:nvPr/>
          </p:nvGrpSpPr>
          <p:grpSpPr>
            <a:xfrm>
              <a:off x="2408318" y="1900598"/>
              <a:ext cx="1442336" cy="1590613"/>
              <a:chOff x="2523273" y="1573330"/>
              <a:chExt cx="1442336" cy="1590613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23273" y="1573330"/>
                <a:ext cx="1442336" cy="159061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8" name="직사각형 37"/>
              <p:cNvSpPr/>
              <p:nvPr/>
            </p:nvSpPr>
            <p:spPr>
              <a:xfrm>
                <a:off x="2629948" y="2718516"/>
                <a:ext cx="1220599" cy="265168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4363477" y="1858151"/>
              <a:ext cx="1341714" cy="1675505"/>
              <a:chOff x="4309973" y="1531624"/>
              <a:chExt cx="1341714" cy="1675505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9973" y="1531624"/>
                <a:ext cx="1341714" cy="167550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2" name="직사각형 41"/>
              <p:cNvSpPr/>
              <p:nvPr/>
            </p:nvSpPr>
            <p:spPr>
              <a:xfrm>
                <a:off x="4397533" y="2633054"/>
                <a:ext cx="1172758" cy="445705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6270865" y="1795591"/>
              <a:ext cx="5421635" cy="1804915"/>
              <a:chOff x="5996051" y="1623454"/>
              <a:chExt cx="5421635" cy="1804915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96051" y="1623454"/>
                <a:ext cx="5421635" cy="180491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4" name="직사각형 43"/>
              <p:cNvSpPr/>
              <p:nvPr/>
            </p:nvSpPr>
            <p:spPr>
              <a:xfrm>
                <a:off x="6049412" y="2191404"/>
                <a:ext cx="3807652" cy="602129"/>
              </a:xfrm>
              <a:prstGeom prst="rect">
                <a:avLst/>
              </a:prstGeom>
              <a:noFill/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1" name="제목 1"/>
            <p:cNvSpPr txBox="1">
              <a:spLocks/>
            </p:cNvSpPr>
            <p:nvPr/>
          </p:nvSpPr>
          <p:spPr>
            <a:xfrm>
              <a:off x="2650942" y="1494005"/>
              <a:ext cx="948700" cy="3477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sz="2000" b="1" dirty="0" smtClean="0"/>
                <a:t>삭제</a:t>
              </a:r>
              <a:endParaRPr lang="ko-KR" altLang="en-US" sz="2000" b="1" dirty="0"/>
            </a:p>
          </p:txBody>
        </p:sp>
      </p:grpSp>
      <p:sp>
        <p:nvSpPr>
          <p:cNvPr id="56" name="직사각형 55"/>
          <p:cNvSpPr/>
          <p:nvPr/>
        </p:nvSpPr>
        <p:spPr>
          <a:xfrm>
            <a:off x="1892135" y="4458489"/>
            <a:ext cx="516183" cy="26744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꺾인 연결선 56"/>
          <p:cNvCxnSpPr>
            <a:stCxn id="56" idx="3"/>
          </p:cNvCxnSpPr>
          <p:nvPr/>
        </p:nvCxnSpPr>
        <p:spPr>
          <a:xfrm flipV="1">
            <a:off x="2408318" y="4054519"/>
            <a:ext cx="377289" cy="5376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제목 1"/>
          <p:cNvSpPr txBox="1">
            <a:spLocks/>
          </p:cNvSpPr>
          <p:nvPr/>
        </p:nvSpPr>
        <p:spPr>
          <a:xfrm>
            <a:off x="818210" y="3238030"/>
            <a:ext cx="1402753" cy="3971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b="1" dirty="0" smtClean="0"/>
              <a:t>소리</a:t>
            </a:r>
            <a:r>
              <a:rPr lang="en-US" altLang="ko-KR" sz="2000" b="1" dirty="0" smtClean="0"/>
              <a:t>/</a:t>
            </a:r>
            <a:r>
              <a:rPr lang="ko-KR" altLang="en-US" sz="2000" b="1" dirty="0" smtClean="0"/>
              <a:t>테마</a:t>
            </a:r>
            <a:endParaRPr lang="ko-KR" altLang="en-US" sz="2000" b="1" dirty="0"/>
          </a:p>
        </p:txBody>
      </p:sp>
      <p:sp>
        <p:nvSpPr>
          <p:cNvPr id="61" name="직사각형 60"/>
          <p:cNvSpPr/>
          <p:nvPr/>
        </p:nvSpPr>
        <p:spPr>
          <a:xfrm>
            <a:off x="837847" y="4855595"/>
            <a:ext cx="1383116" cy="35396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제목 1"/>
          <p:cNvSpPr txBox="1">
            <a:spLocks/>
          </p:cNvSpPr>
          <p:nvPr/>
        </p:nvSpPr>
        <p:spPr>
          <a:xfrm>
            <a:off x="2411357" y="3605725"/>
            <a:ext cx="1402753" cy="31316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000" b="1" dirty="0" err="1" smtClean="0"/>
              <a:t>알림소리</a:t>
            </a:r>
            <a:r>
              <a:rPr lang="en-US" altLang="ko-KR" sz="1000" b="1" dirty="0" smtClean="0"/>
              <a:t>ON/OFF</a:t>
            </a:r>
            <a:endParaRPr lang="ko-KR" altLang="en-US" sz="1000" b="1" dirty="0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797" y="4118648"/>
            <a:ext cx="2142095" cy="709024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870" y="4891928"/>
            <a:ext cx="2184782" cy="709024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056" y="5690850"/>
            <a:ext cx="2202729" cy="709024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2907254" y="4022205"/>
            <a:ext cx="2885085" cy="253501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꺾인 연결선 65"/>
          <p:cNvCxnSpPr>
            <a:stCxn id="61" idx="2"/>
          </p:cNvCxnSpPr>
          <p:nvPr/>
        </p:nvCxnSpPr>
        <p:spPr>
          <a:xfrm rot="16200000" flipH="1">
            <a:off x="1845154" y="4893813"/>
            <a:ext cx="746350" cy="13778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/>
          <p:cNvGrpSpPr/>
          <p:nvPr/>
        </p:nvGrpSpPr>
        <p:grpSpPr>
          <a:xfrm>
            <a:off x="6111380" y="4553699"/>
            <a:ext cx="1943371" cy="1333686"/>
            <a:chOff x="6111380" y="4054519"/>
            <a:chExt cx="1943371" cy="133368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1380" y="4054519"/>
              <a:ext cx="1943371" cy="13336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9" name="직사각형 68"/>
            <p:cNvSpPr/>
            <p:nvPr/>
          </p:nvSpPr>
          <p:spPr>
            <a:xfrm>
              <a:off x="7454193" y="4965365"/>
              <a:ext cx="516183" cy="39654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2" name="직선 연결선 71"/>
          <p:cNvCxnSpPr/>
          <p:nvPr/>
        </p:nvCxnSpPr>
        <p:spPr>
          <a:xfrm flipV="1">
            <a:off x="8054751" y="4323365"/>
            <a:ext cx="501164" cy="2303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8054751" y="5887385"/>
            <a:ext cx="501164" cy="39018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제목 1"/>
          <p:cNvSpPr txBox="1">
            <a:spLocks/>
          </p:cNvSpPr>
          <p:nvPr/>
        </p:nvSpPr>
        <p:spPr>
          <a:xfrm>
            <a:off x="6230498" y="3803423"/>
            <a:ext cx="2325418" cy="38494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00" b="1" dirty="0" smtClean="0"/>
              <a:t>새로운 계정으로  로그인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75215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3676" y="746620"/>
            <a:ext cx="11780970" cy="58974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" y="204874"/>
            <a:ext cx="384343" cy="38434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85" y="284704"/>
            <a:ext cx="1053085" cy="295547"/>
          </a:xfrm>
          <a:prstGeom prst="rect">
            <a:avLst/>
          </a:prstGeom>
        </p:spPr>
      </p:pic>
      <p:sp>
        <p:nvSpPr>
          <p:cNvPr id="39" name="내용 개체 틀 2"/>
          <p:cNvSpPr>
            <a:spLocks noGrp="1"/>
          </p:cNvSpPr>
          <p:nvPr>
            <p:ph idx="1"/>
          </p:nvPr>
        </p:nvSpPr>
        <p:spPr>
          <a:xfrm>
            <a:off x="318782" y="849932"/>
            <a:ext cx="11585196" cy="5685092"/>
          </a:xfrm>
        </p:spPr>
        <p:txBody>
          <a:bodyPr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marL="0" indent="0" algn="ctr">
              <a:buNone/>
            </a:pPr>
            <a:endParaRPr lang="en-US" altLang="ko-KR" dirty="0"/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3227423" y="27633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2734" y="602911"/>
            <a:ext cx="229377" cy="247021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 flipH="1">
            <a:off x="9109723" y="2860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034" y="602910"/>
            <a:ext cx="229377" cy="247021"/>
          </a:xfrm>
          <a:prstGeom prst="rect">
            <a:avLst/>
          </a:prstGeom>
        </p:spPr>
      </p:pic>
      <p:grpSp>
        <p:nvGrpSpPr>
          <p:cNvPr id="59" name="그룹 58"/>
          <p:cNvGrpSpPr/>
          <p:nvPr/>
        </p:nvGrpSpPr>
        <p:grpSpPr>
          <a:xfrm>
            <a:off x="9550534" y="213900"/>
            <a:ext cx="2190859" cy="414997"/>
            <a:chOff x="160147" y="1840624"/>
            <a:chExt cx="1485774" cy="315590"/>
          </a:xfrm>
        </p:grpSpPr>
        <p:sp>
          <p:nvSpPr>
            <p:cNvPr id="60" name="모서리가 둥근 직사각형 59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449637" y="1881393"/>
              <a:ext cx="906823" cy="23405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</a:t>
              </a:r>
              <a:r>
                <a:rPr lang="en-US" altLang="ko-KR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#5</a:t>
              </a:r>
              <a:r>
                <a:rPr lang="en-US" altLang="ko-KR" sz="1400" b="1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. </a:t>
              </a:r>
              <a:r>
                <a:rPr lang="ko-KR" altLang="en-US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통계</a:t>
              </a:r>
              <a:endPara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65" name="직사각형 64"/>
          <p:cNvSpPr/>
          <p:nvPr/>
        </p:nvSpPr>
        <p:spPr>
          <a:xfrm>
            <a:off x="692365" y="1691635"/>
            <a:ext cx="907410" cy="21742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제목 1"/>
          <p:cNvSpPr txBox="1">
            <a:spLocks/>
          </p:cNvSpPr>
          <p:nvPr/>
        </p:nvSpPr>
        <p:spPr>
          <a:xfrm>
            <a:off x="2785607" y="921492"/>
            <a:ext cx="6657109" cy="2082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b="1" dirty="0"/>
              <a:t>[ </a:t>
            </a:r>
            <a:r>
              <a:rPr lang="ko-KR" altLang="en-US" sz="2000" b="1" dirty="0"/>
              <a:t>지출내역검색 </a:t>
            </a:r>
            <a:r>
              <a:rPr lang="en-US" altLang="ko-KR" sz="2000" b="1" dirty="0"/>
              <a:t>]</a:t>
            </a:r>
            <a:endParaRPr lang="ko-KR" altLang="en-US" sz="2000" b="1" dirty="0"/>
          </a:p>
        </p:txBody>
      </p:sp>
      <p:grpSp>
        <p:nvGrpSpPr>
          <p:cNvPr id="56" name="그룹 55"/>
          <p:cNvGrpSpPr/>
          <p:nvPr/>
        </p:nvGrpSpPr>
        <p:grpSpPr>
          <a:xfrm>
            <a:off x="609281" y="1133900"/>
            <a:ext cx="1618152" cy="1695207"/>
            <a:chOff x="474346" y="1005914"/>
            <a:chExt cx="1618152" cy="1695207"/>
          </a:xfrm>
        </p:grpSpPr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346" y="1005914"/>
              <a:ext cx="1618152" cy="1695207"/>
            </a:xfrm>
            <a:prstGeom prst="rect">
              <a:avLst/>
            </a:prstGeom>
          </p:spPr>
        </p:pic>
        <p:sp>
          <p:nvSpPr>
            <p:cNvPr id="58" name="직사각형 57"/>
            <p:cNvSpPr/>
            <p:nvPr/>
          </p:nvSpPr>
          <p:spPr>
            <a:xfrm>
              <a:off x="692365" y="1691635"/>
              <a:ext cx="907410" cy="217427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제목 1"/>
          <p:cNvSpPr txBox="1">
            <a:spLocks/>
          </p:cNvSpPr>
          <p:nvPr/>
        </p:nvSpPr>
        <p:spPr>
          <a:xfrm>
            <a:off x="2379034" y="5815093"/>
            <a:ext cx="7123473" cy="64539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 b="1" dirty="0" smtClean="0">
                <a:solidFill>
                  <a:srgbClr val="FF0000"/>
                </a:solidFill>
              </a:rPr>
              <a:t>검색시작날짜 범위 모두를 입력해주어야 검색조건에 성립한다</a:t>
            </a:r>
            <a:r>
              <a:rPr lang="en-US" altLang="ko-KR" sz="1800" b="1" dirty="0" smtClean="0">
                <a:solidFill>
                  <a:srgbClr val="FF0000"/>
                </a:solidFill>
              </a:rPr>
              <a:t>.</a:t>
            </a:r>
            <a:endParaRPr lang="ko-KR" altLang="en-US" sz="1800" b="1" dirty="0">
              <a:solidFill>
                <a:srgbClr val="FF0000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990097" y="4234083"/>
            <a:ext cx="4474652" cy="1471953"/>
            <a:chOff x="1639140" y="4235677"/>
            <a:chExt cx="4212381" cy="1259295"/>
          </a:xfrm>
        </p:grpSpPr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9140" y="4235677"/>
              <a:ext cx="4153790" cy="1259295"/>
            </a:xfrm>
            <a:prstGeom prst="rect">
              <a:avLst/>
            </a:prstGeom>
          </p:spPr>
        </p:pic>
        <p:sp>
          <p:nvSpPr>
            <p:cNvPr id="48" name="직사각형 47"/>
            <p:cNvSpPr/>
            <p:nvPr/>
          </p:nvSpPr>
          <p:spPr>
            <a:xfrm>
              <a:off x="1646016" y="4249089"/>
              <a:ext cx="4205505" cy="1238013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327121" y="4206916"/>
            <a:ext cx="4590006" cy="1490799"/>
            <a:chOff x="6081597" y="4244032"/>
            <a:chExt cx="4205505" cy="1259294"/>
          </a:xfrm>
        </p:grpSpPr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875" y="4244032"/>
              <a:ext cx="4150948" cy="1259294"/>
            </a:xfrm>
            <a:prstGeom prst="rect">
              <a:avLst/>
            </a:prstGeom>
          </p:spPr>
        </p:pic>
        <p:sp>
          <p:nvSpPr>
            <p:cNvPr id="49" name="직사각형 48"/>
            <p:cNvSpPr/>
            <p:nvPr/>
          </p:nvSpPr>
          <p:spPr>
            <a:xfrm>
              <a:off x="6081597" y="4244032"/>
              <a:ext cx="4205505" cy="1238013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3" name="그림 4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353" y="1516368"/>
            <a:ext cx="8742067" cy="2524689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4644213" y="2101603"/>
            <a:ext cx="312463" cy="21677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꺾인 연결선 49"/>
          <p:cNvCxnSpPr>
            <a:stCxn id="44" idx="2"/>
            <a:endCxn id="49" idx="0"/>
          </p:cNvCxnSpPr>
          <p:nvPr/>
        </p:nvCxnSpPr>
        <p:spPr>
          <a:xfrm rot="16200000" flipH="1">
            <a:off x="5767015" y="1351807"/>
            <a:ext cx="1888538" cy="3821679"/>
          </a:xfrm>
          <a:prstGeom prst="bentConnector3">
            <a:avLst>
              <a:gd name="adj1" fmla="val 4344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44" idx="2"/>
            <a:endCxn id="46" idx="0"/>
          </p:cNvCxnSpPr>
          <p:nvPr/>
        </p:nvCxnSpPr>
        <p:spPr>
          <a:xfrm rot="5400000">
            <a:off x="3040523" y="2474160"/>
            <a:ext cx="1915705" cy="1604141"/>
          </a:xfrm>
          <a:prstGeom prst="bentConnector3">
            <a:avLst>
              <a:gd name="adj1" fmla="val 42708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6172247" y="1843243"/>
            <a:ext cx="189941" cy="18814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5223531" y="1843864"/>
            <a:ext cx="189941" cy="18814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꺾인 연결선 53"/>
          <p:cNvCxnSpPr>
            <a:stCxn id="53" idx="2"/>
          </p:cNvCxnSpPr>
          <p:nvPr/>
        </p:nvCxnSpPr>
        <p:spPr>
          <a:xfrm rot="16200000" flipH="1">
            <a:off x="7108274" y="242235"/>
            <a:ext cx="336148" cy="39156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52" idx="2"/>
          </p:cNvCxnSpPr>
          <p:nvPr/>
        </p:nvCxnSpPr>
        <p:spPr>
          <a:xfrm rot="16200000" flipH="1">
            <a:off x="6669728" y="1628876"/>
            <a:ext cx="336148" cy="114116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836" y="1141680"/>
            <a:ext cx="2474118" cy="221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7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>
            <a:off x="3665191" y="1652002"/>
            <a:ext cx="7826593" cy="0"/>
          </a:xfrm>
          <a:prstGeom prst="lin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3780521" y="1974478"/>
            <a:ext cx="7593898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3780521" y="6133620"/>
            <a:ext cx="7593898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77" y="520931"/>
            <a:ext cx="781159" cy="78115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664" y="1018872"/>
            <a:ext cx="1053085" cy="2955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00" y="1452459"/>
            <a:ext cx="1903749" cy="666843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3567933" y="1005671"/>
            <a:ext cx="24955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목차</a:t>
            </a:r>
            <a:endParaRPr lang="en-US" altLang="ko-KR" sz="3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99" y="2733288"/>
            <a:ext cx="2335905" cy="1978733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736579" y="5064397"/>
            <a:ext cx="24995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210 멋진어느날 R" panose="02020603020101020101" pitchFamily="18" charset="-127"/>
                <a:ea typeface="210 멋진어느날 R" panose="02020603020101020101" pitchFamily="18" charset="-127"/>
              </a:rPr>
              <a:t>“</a:t>
            </a:r>
            <a:r>
              <a:rPr lang="ko-KR" altLang="en-US" sz="28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210 멋진어느날 R" panose="02020603020101020101" pitchFamily="18" charset="-127"/>
                <a:ea typeface="210 멋진어느날 R" panose="02020603020101020101" pitchFamily="18" charset="-127"/>
              </a:rPr>
              <a:t>개발자들의 세상</a:t>
            </a:r>
            <a:r>
              <a:rPr lang="en-US" altLang="ko-KR" sz="28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210 멋진어느날 R" panose="02020603020101020101" pitchFamily="18" charset="-127"/>
                <a:ea typeface="210 멋진어느날 R" panose="02020603020101020101" pitchFamily="18" charset="-127"/>
              </a:rPr>
              <a:t>”</a:t>
            </a:r>
            <a:endParaRPr lang="en-US" altLang="ko-KR" sz="28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210 멋진어느날 R" panose="02020603020101020101" pitchFamily="18" charset="-127"/>
              <a:ea typeface="210 멋진어느날 R" panose="02020603020101020101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811000" y="2241222"/>
            <a:ext cx="20645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Groupware</a:t>
            </a:r>
            <a:endParaRPr lang="en-US" altLang="ko-KR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876356" y="2245374"/>
            <a:ext cx="44563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그룹웨어 </a:t>
            </a:r>
            <a:r>
              <a:rPr lang="ko-KR" altLang="en-US" dirty="0" smtClean="0"/>
              <a:t>소개</a:t>
            </a:r>
            <a:endParaRPr lang="en-US" altLang="ko-KR" dirty="0"/>
          </a:p>
        </p:txBody>
      </p:sp>
      <p:sp>
        <p:nvSpPr>
          <p:cNvPr id="52" name="직사각형 51"/>
          <p:cNvSpPr/>
          <p:nvPr/>
        </p:nvSpPr>
        <p:spPr>
          <a:xfrm>
            <a:off x="3811000" y="2685248"/>
            <a:ext cx="20645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en-US" altLang="ko-KR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 </a:t>
            </a:r>
            <a:endParaRPr lang="en-US" altLang="ko-KR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876358" y="2678925"/>
            <a:ext cx="46316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팀원</a:t>
            </a:r>
            <a:r>
              <a:rPr lang="en-US" altLang="ko-KR" dirty="0" smtClean="0"/>
              <a:t> </a:t>
            </a:r>
            <a:r>
              <a:rPr lang="ko-KR" altLang="en-US" dirty="0"/>
              <a:t>역할분담 </a:t>
            </a:r>
            <a:r>
              <a:rPr lang="ko-KR" altLang="en-US" dirty="0" smtClean="0"/>
              <a:t>설명</a:t>
            </a:r>
            <a:endParaRPr lang="en-US" altLang="ko-KR" dirty="0"/>
          </a:p>
        </p:txBody>
      </p:sp>
      <p:sp>
        <p:nvSpPr>
          <p:cNvPr id="54" name="직사각형 53"/>
          <p:cNvSpPr/>
          <p:nvPr/>
        </p:nvSpPr>
        <p:spPr>
          <a:xfrm>
            <a:off x="3811000" y="3118799"/>
            <a:ext cx="20645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Using Tool</a:t>
            </a:r>
            <a:endParaRPr lang="en-US" altLang="ko-KR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876358" y="3114647"/>
            <a:ext cx="42353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개발 언어 및 프로그램</a:t>
            </a:r>
            <a:endParaRPr lang="en-US" altLang="ko-KR" dirty="0"/>
          </a:p>
        </p:txBody>
      </p:sp>
      <p:sp>
        <p:nvSpPr>
          <p:cNvPr id="56" name="직사각형 55"/>
          <p:cNvSpPr/>
          <p:nvPr/>
        </p:nvSpPr>
        <p:spPr>
          <a:xfrm>
            <a:off x="3810999" y="3539223"/>
            <a:ext cx="20645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en-US" altLang="ko-KR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Project design</a:t>
            </a:r>
            <a:endParaRPr lang="en-US" altLang="ko-KR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875594" y="3529414"/>
            <a:ext cx="52781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다이어그램 </a:t>
            </a:r>
            <a:r>
              <a:rPr lang="en-US" altLang="ko-KR" dirty="0" smtClean="0"/>
              <a:t>( USECASE / CLASS ), DB Modeling</a:t>
            </a:r>
            <a:endParaRPr lang="en-US" altLang="ko-KR" dirty="0"/>
          </a:p>
        </p:txBody>
      </p:sp>
      <p:sp>
        <p:nvSpPr>
          <p:cNvPr id="58" name="직사각형 57"/>
          <p:cNvSpPr/>
          <p:nvPr/>
        </p:nvSpPr>
        <p:spPr>
          <a:xfrm>
            <a:off x="3810998" y="3965136"/>
            <a:ext cx="20645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Manual</a:t>
            </a:r>
            <a:endParaRPr lang="en-US" altLang="ko-KR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876357" y="3967115"/>
            <a:ext cx="4951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기능설명 및 시연</a:t>
            </a:r>
            <a:endParaRPr lang="en-US" altLang="ko-KR" dirty="0"/>
          </a:p>
        </p:txBody>
      </p:sp>
      <p:sp>
        <p:nvSpPr>
          <p:cNvPr id="60" name="직사각형 59"/>
          <p:cNvSpPr/>
          <p:nvPr/>
        </p:nvSpPr>
        <p:spPr>
          <a:xfrm>
            <a:off x="3810996" y="4817998"/>
            <a:ext cx="20645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7. Ending</a:t>
            </a:r>
            <a:endParaRPr lang="en-US" altLang="ko-KR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875598" y="4386149"/>
            <a:ext cx="4579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프로젝트 소감</a:t>
            </a:r>
            <a:endParaRPr lang="en-US" altLang="ko-KR" dirty="0"/>
          </a:p>
        </p:txBody>
      </p:sp>
      <p:sp>
        <p:nvSpPr>
          <p:cNvPr id="62" name="직사각형 61"/>
          <p:cNvSpPr/>
          <p:nvPr/>
        </p:nvSpPr>
        <p:spPr>
          <a:xfrm>
            <a:off x="3810997" y="4392969"/>
            <a:ext cx="20645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 Opinion</a:t>
            </a:r>
            <a:endParaRPr lang="en-US" altLang="ko-KR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5875598" y="4821871"/>
            <a:ext cx="47238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마무리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5094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직사각형 160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3676" y="746620"/>
            <a:ext cx="11780970" cy="58974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" y="204874"/>
            <a:ext cx="384343" cy="38434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85" y="284704"/>
            <a:ext cx="1053085" cy="295547"/>
          </a:xfrm>
          <a:prstGeom prst="rect">
            <a:avLst/>
          </a:prstGeom>
        </p:spPr>
      </p:pic>
      <p:sp>
        <p:nvSpPr>
          <p:cNvPr id="39" name="내용 개체 틀 2"/>
          <p:cNvSpPr>
            <a:spLocks noGrp="1"/>
          </p:cNvSpPr>
          <p:nvPr>
            <p:ph idx="1"/>
          </p:nvPr>
        </p:nvSpPr>
        <p:spPr>
          <a:xfrm>
            <a:off x="318782" y="849932"/>
            <a:ext cx="11585196" cy="5685092"/>
          </a:xfrm>
        </p:spPr>
        <p:txBody>
          <a:bodyPr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marL="0" indent="0" algn="ctr">
              <a:buNone/>
            </a:pPr>
            <a:endParaRPr lang="en-US" altLang="ko-KR" dirty="0"/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3227423" y="27633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2734" y="602911"/>
            <a:ext cx="229377" cy="247021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 flipH="1">
            <a:off x="9109723" y="2860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034" y="602910"/>
            <a:ext cx="229377" cy="247021"/>
          </a:xfrm>
          <a:prstGeom prst="rect">
            <a:avLst/>
          </a:prstGeom>
        </p:spPr>
      </p:pic>
      <p:grpSp>
        <p:nvGrpSpPr>
          <p:cNvPr id="59" name="그룹 58"/>
          <p:cNvGrpSpPr/>
          <p:nvPr/>
        </p:nvGrpSpPr>
        <p:grpSpPr>
          <a:xfrm>
            <a:off x="9550534" y="213900"/>
            <a:ext cx="2190859" cy="414997"/>
            <a:chOff x="160147" y="1840624"/>
            <a:chExt cx="1485774" cy="315590"/>
          </a:xfrm>
        </p:grpSpPr>
        <p:sp>
          <p:nvSpPr>
            <p:cNvPr id="60" name="모서리가 둥근 직사각형 59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449637" y="1881393"/>
              <a:ext cx="906823" cy="23405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</a:t>
              </a:r>
              <a:r>
                <a:rPr lang="en-US" altLang="ko-KR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#5</a:t>
              </a:r>
              <a:r>
                <a:rPr lang="en-US" altLang="ko-KR" sz="1400" b="1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. </a:t>
              </a:r>
              <a:r>
                <a:rPr lang="ko-KR" altLang="en-US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통계</a:t>
              </a:r>
              <a:endPara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62" name="제목 1"/>
          <p:cNvSpPr txBox="1">
            <a:spLocks/>
          </p:cNvSpPr>
          <p:nvPr/>
        </p:nvSpPr>
        <p:spPr>
          <a:xfrm>
            <a:off x="2785607" y="921492"/>
            <a:ext cx="6657109" cy="2082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b="1" dirty="0"/>
              <a:t>[ </a:t>
            </a:r>
            <a:r>
              <a:rPr lang="ko-KR" altLang="en-US" sz="2000" b="1" dirty="0"/>
              <a:t>지출내역검색 </a:t>
            </a:r>
            <a:r>
              <a:rPr lang="en-US" altLang="ko-KR" sz="2000" b="1" dirty="0"/>
              <a:t>]</a:t>
            </a:r>
            <a:endParaRPr lang="ko-KR" altLang="en-US" sz="2000" b="1" dirty="0"/>
          </a:p>
        </p:txBody>
      </p:sp>
      <p:sp>
        <p:nvSpPr>
          <p:cNvPr id="162" name="제목 1"/>
          <p:cNvSpPr txBox="1">
            <a:spLocks/>
          </p:cNvSpPr>
          <p:nvPr/>
        </p:nvSpPr>
        <p:spPr>
          <a:xfrm>
            <a:off x="367246" y="3063112"/>
            <a:ext cx="2383848" cy="97606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000" dirty="0" smtClean="0"/>
              <a:t>부서 데이터까지 함께 넘어가면 아래와 같이 데이터가 출력됩니다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grpSp>
        <p:nvGrpSpPr>
          <p:cNvPr id="174" name="그룹 173"/>
          <p:cNvGrpSpPr/>
          <p:nvPr/>
        </p:nvGrpSpPr>
        <p:grpSpPr>
          <a:xfrm>
            <a:off x="609281" y="1133900"/>
            <a:ext cx="1618152" cy="1695207"/>
            <a:chOff x="474346" y="1005914"/>
            <a:chExt cx="1618152" cy="1695207"/>
          </a:xfrm>
        </p:grpSpPr>
        <p:pic>
          <p:nvPicPr>
            <p:cNvPr id="175" name="그림 17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346" y="1005914"/>
              <a:ext cx="1618152" cy="1695207"/>
            </a:xfrm>
            <a:prstGeom prst="rect">
              <a:avLst/>
            </a:prstGeom>
          </p:spPr>
        </p:pic>
        <p:sp>
          <p:nvSpPr>
            <p:cNvPr id="176" name="직사각형 175"/>
            <p:cNvSpPr/>
            <p:nvPr/>
          </p:nvSpPr>
          <p:spPr>
            <a:xfrm>
              <a:off x="692365" y="1691635"/>
              <a:ext cx="907410" cy="217427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56" y="4215927"/>
            <a:ext cx="6068232" cy="2414818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1371130" y="1215722"/>
            <a:ext cx="10361070" cy="5240403"/>
            <a:chOff x="1371130" y="1215722"/>
            <a:chExt cx="10361070" cy="5240403"/>
          </a:xfrm>
        </p:grpSpPr>
        <p:grpSp>
          <p:nvGrpSpPr>
            <p:cNvPr id="136" name="그룹 135"/>
            <p:cNvGrpSpPr/>
            <p:nvPr/>
          </p:nvGrpSpPr>
          <p:grpSpPr>
            <a:xfrm>
              <a:off x="2863605" y="1215722"/>
              <a:ext cx="8868595" cy="5240403"/>
              <a:chOff x="2863602" y="1215722"/>
              <a:chExt cx="8868595" cy="5240403"/>
            </a:xfrm>
          </p:grpSpPr>
          <p:sp>
            <p:nvSpPr>
              <p:cNvPr id="137" name="직사각형 136"/>
              <p:cNvSpPr/>
              <p:nvPr/>
            </p:nvSpPr>
            <p:spPr>
              <a:xfrm>
                <a:off x="7680879" y="1215722"/>
                <a:ext cx="4015807" cy="38706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8" name="그룹 137"/>
              <p:cNvGrpSpPr/>
              <p:nvPr/>
            </p:nvGrpSpPr>
            <p:grpSpPr>
              <a:xfrm>
                <a:off x="2863602" y="1325923"/>
                <a:ext cx="4390638" cy="3069245"/>
                <a:chOff x="2863602" y="1325923"/>
                <a:chExt cx="4390638" cy="3069245"/>
              </a:xfrm>
            </p:grpSpPr>
            <p:pic>
              <p:nvPicPr>
                <p:cNvPr id="142" name="그림 141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68774" y="2107706"/>
                  <a:ext cx="4303547" cy="759732"/>
                </a:xfrm>
                <a:prstGeom prst="rect">
                  <a:avLst/>
                </a:prstGeom>
              </p:spPr>
            </p:pic>
            <p:pic>
              <p:nvPicPr>
                <p:cNvPr id="143" name="그림 142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68704" y="1335262"/>
                  <a:ext cx="4303617" cy="772444"/>
                </a:xfrm>
                <a:prstGeom prst="rect">
                  <a:avLst/>
                </a:prstGeom>
              </p:spPr>
            </p:pic>
            <p:pic>
              <p:nvPicPr>
                <p:cNvPr id="144" name="그림 143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63602" y="2867438"/>
                  <a:ext cx="4303617" cy="750350"/>
                </a:xfrm>
                <a:prstGeom prst="rect">
                  <a:avLst/>
                </a:prstGeom>
              </p:spPr>
            </p:pic>
            <p:pic>
              <p:nvPicPr>
                <p:cNvPr id="145" name="그림 144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68014" y="3608670"/>
                  <a:ext cx="4299205" cy="786498"/>
                </a:xfrm>
                <a:prstGeom prst="rect">
                  <a:avLst/>
                </a:prstGeom>
              </p:spPr>
            </p:pic>
            <p:sp>
              <p:nvSpPr>
                <p:cNvPr id="146" name="직사각형 145"/>
                <p:cNvSpPr/>
                <p:nvPr/>
              </p:nvSpPr>
              <p:spPr>
                <a:xfrm>
                  <a:off x="2863602" y="1325923"/>
                  <a:ext cx="4390638" cy="3069245"/>
                </a:xfrm>
                <a:prstGeom prst="rect">
                  <a:avLst/>
                </a:pr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39" name="직선 연결선 138"/>
              <p:cNvCxnSpPr/>
              <p:nvPr/>
            </p:nvCxnSpPr>
            <p:spPr>
              <a:xfrm flipV="1">
                <a:off x="7254240" y="1215722"/>
                <a:ext cx="426639" cy="110201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39"/>
              <p:cNvCxnSpPr/>
              <p:nvPr/>
            </p:nvCxnSpPr>
            <p:spPr>
              <a:xfrm>
                <a:off x="7254240" y="4395168"/>
                <a:ext cx="422828" cy="691182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1" name="그림 140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74167" y="4157767"/>
                <a:ext cx="2758030" cy="2298358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</p:pic>
        </p:grpSp>
        <p:sp>
          <p:nvSpPr>
            <p:cNvPr id="148" name="직사각형 147"/>
            <p:cNvSpPr/>
            <p:nvPr/>
          </p:nvSpPr>
          <p:spPr>
            <a:xfrm>
              <a:off x="4200449" y="1545871"/>
              <a:ext cx="312463" cy="216775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5384800" y="1557977"/>
              <a:ext cx="789190" cy="216775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6286501" y="1549847"/>
              <a:ext cx="788194" cy="212800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4486199" y="2320571"/>
              <a:ext cx="312463" cy="216775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5378450" y="2326327"/>
              <a:ext cx="789190" cy="216775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6280151" y="2318197"/>
              <a:ext cx="788194" cy="212800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4784649" y="3076221"/>
              <a:ext cx="312463" cy="216775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5384800" y="3081977"/>
              <a:ext cx="789190" cy="216775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6286501" y="3073847"/>
              <a:ext cx="788194" cy="212800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직사각형 156"/>
            <p:cNvSpPr/>
            <p:nvPr/>
          </p:nvSpPr>
          <p:spPr>
            <a:xfrm>
              <a:off x="5095799" y="3844571"/>
              <a:ext cx="312463" cy="216775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5410200" y="3843977"/>
              <a:ext cx="789190" cy="216775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6311901" y="3835847"/>
              <a:ext cx="788194" cy="212800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7" name="직선 화살표 연결선 146"/>
            <p:cNvCxnSpPr/>
            <p:nvPr/>
          </p:nvCxnSpPr>
          <p:spPr>
            <a:xfrm>
              <a:off x="6199390" y="5762976"/>
              <a:ext cx="2774780" cy="664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직사각형 159"/>
            <p:cNvSpPr/>
            <p:nvPr/>
          </p:nvSpPr>
          <p:spPr>
            <a:xfrm>
              <a:off x="1371130" y="4898477"/>
              <a:ext cx="997509" cy="141689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7" name="직사각형 176"/>
          <p:cNvSpPr/>
          <p:nvPr/>
        </p:nvSpPr>
        <p:spPr>
          <a:xfrm>
            <a:off x="3204929" y="6336745"/>
            <a:ext cx="312463" cy="21677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8" name="직선 화살표 연결선 177"/>
          <p:cNvCxnSpPr/>
          <p:nvPr/>
        </p:nvCxnSpPr>
        <p:spPr>
          <a:xfrm>
            <a:off x="3533008" y="6449478"/>
            <a:ext cx="2774780" cy="664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제목 1"/>
          <p:cNvSpPr txBox="1">
            <a:spLocks/>
          </p:cNvSpPr>
          <p:nvPr/>
        </p:nvSpPr>
        <p:spPr>
          <a:xfrm>
            <a:off x="6402894" y="6086475"/>
            <a:ext cx="2151378" cy="51208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 b="1" dirty="0" smtClean="0">
                <a:solidFill>
                  <a:srgbClr val="FF0000"/>
                </a:solidFill>
              </a:rPr>
              <a:t>페이지처리</a:t>
            </a:r>
            <a:endParaRPr lang="ko-KR" altLang="en-US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85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직사각형 160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3676" y="746620"/>
            <a:ext cx="11780970" cy="58974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" y="204874"/>
            <a:ext cx="384343" cy="38434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85" y="284704"/>
            <a:ext cx="1053085" cy="295547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 flipH="1">
            <a:off x="3227423" y="27633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2734" y="602911"/>
            <a:ext cx="229377" cy="247021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 flipH="1">
            <a:off x="9109723" y="2860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034" y="602910"/>
            <a:ext cx="229377" cy="247021"/>
          </a:xfrm>
          <a:prstGeom prst="rect">
            <a:avLst/>
          </a:prstGeom>
        </p:spPr>
      </p:pic>
      <p:grpSp>
        <p:nvGrpSpPr>
          <p:cNvPr id="59" name="그룹 58"/>
          <p:cNvGrpSpPr/>
          <p:nvPr/>
        </p:nvGrpSpPr>
        <p:grpSpPr>
          <a:xfrm>
            <a:off x="9550534" y="213900"/>
            <a:ext cx="2190859" cy="414997"/>
            <a:chOff x="160147" y="1840624"/>
            <a:chExt cx="1485774" cy="315590"/>
          </a:xfrm>
        </p:grpSpPr>
        <p:sp>
          <p:nvSpPr>
            <p:cNvPr id="60" name="모서리가 둥근 직사각형 59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449637" y="1881393"/>
              <a:ext cx="906823" cy="23405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</a:t>
              </a:r>
              <a:r>
                <a:rPr lang="en-US" altLang="ko-KR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#5. </a:t>
              </a:r>
              <a:r>
                <a:rPr lang="ko-KR" altLang="en-US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통계</a:t>
              </a:r>
              <a:endPara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50" name="그림 4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792" y="1341463"/>
            <a:ext cx="6951373" cy="3697262"/>
          </a:xfrm>
          <a:prstGeom prst="rect">
            <a:avLst/>
          </a:prstGeom>
        </p:spPr>
      </p:pic>
      <p:sp>
        <p:nvSpPr>
          <p:cNvPr id="51" name="제목 1"/>
          <p:cNvSpPr txBox="1">
            <a:spLocks/>
          </p:cNvSpPr>
          <p:nvPr/>
        </p:nvSpPr>
        <p:spPr>
          <a:xfrm>
            <a:off x="2785607" y="1082760"/>
            <a:ext cx="6657109" cy="2082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b="1" dirty="0" smtClean="0"/>
              <a:t>[ </a:t>
            </a:r>
            <a:r>
              <a:rPr lang="ko-KR" altLang="en-US" sz="2000" b="1" dirty="0" smtClean="0"/>
              <a:t>부서통계 </a:t>
            </a:r>
            <a:r>
              <a:rPr lang="en-US" altLang="ko-KR" sz="2000" b="1" dirty="0" smtClean="0"/>
              <a:t>]</a:t>
            </a:r>
            <a:endParaRPr lang="ko-KR" altLang="en-US" sz="2000" b="1" dirty="0"/>
          </a:p>
        </p:txBody>
      </p:sp>
      <p:sp>
        <p:nvSpPr>
          <p:cNvPr id="52" name="직사각형 51"/>
          <p:cNvSpPr/>
          <p:nvPr/>
        </p:nvSpPr>
        <p:spPr>
          <a:xfrm>
            <a:off x="8049518" y="1291002"/>
            <a:ext cx="3648174" cy="2664474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8049518" y="3955476"/>
            <a:ext cx="3648174" cy="2461949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4418205" y="2678907"/>
            <a:ext cx="232861" cy="60328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꺾인 연결선 54"/>
          <p:cNvCxnSpPr/>
          <p:nvPr/>
        </p:nvCxnSpPr>
        <p:spPr>
          <a:xfrm rot="5400000">
            <a:off x="1103643" y="4087715"/>
            <a:ext cx="724992" cy="639463"/>
          </a:xfrm>
          <a:prstGeom prst="bentConnector3">
            <a:avLst>
              <a:gd name="adj1" fmla="val -4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 flipH="1">
            <a:off x="6233160" y="1291002"/>
            <a:ext cx="1816358" cy="544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6233160" y="3443703"/>
            <a:ext cx="1816358" cy="2973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>
          <a:xfrm>
            <a:off x="4099888" y="1841402"/>
            <a:ext cx="2133272" cy="160230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530631" y="4811132"/>
            <a:ext cx="3842387" cy="1595021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화살표 연결선 63"/>
          <p:cNvCxnSpPr>
            <a:stCxn id="54" idx="1"/>
          </p:cNvCxnSpPr>
          <p:nvPr/>
        </p:nvCxnSpPr>
        <p:spPr>
          <a:xfrm flipH="1" flipV="1">
            <a:off x="3684595" y="2980548"/>
            <a:ext cx="7336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608019" y="1133900"/>
            <a:ext cx="1618152" cy="1695207"/>
            <a:chOff x="704639" y="3734213"/>
            <a:chExt cx="1618152" cy="1695207"/>
          </a:xfrm>
        </p:grpSpPr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639" y="3734213"/>
              <a:ext cx="1618152" cy="1695207"/>
            </a:xfrm>
            <a:prstGeom prst="rect">
              <a:avLst/>
            </a:prstGeom>
          </p:spPr>
        </p:pic>
        <p:sp>
          <p:nvSpPr>
            <p:cNvPr id="70" name="직사각형 69"/>
            <p:cNvSpPr/>
            <p:nvPr/>
          </p:nvSpPr>
          <p:spPr>
            <a:xfrm>
              <a:off x="894083" y="4664933"/>
              <a:ext cx="907410" cy="217427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845191" y="2198351"/>
            <a:ext cx="1805092" cy="1245352"/>
            <a:chOff x="1879503" y="2285600"/>
            <a:chExt cx="1805092" cy="124535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6619" y="2298631"/>
              <a:ext cx="1797976" cy="1232321"/>
            </a:xfrm>
            <a:prstGeom prst="rect">
              <a:avLst/>
            </a:prstGeom>
          </p:spPr>
        </p:pic>
        <p:sp>
          <p:nvSpPr>
            <p:cNvPr id="93" name="직사각형 92"/>
            <p:cNvSpPr/>
            <p:nvPr/>
          </p:nvSpPr>
          <p:spPr>
            <a:xfrm>
              <a:off x="1879503" y="2285600"/>
              <a:ext cx="1805092" cy="1245352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715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직사각형 160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3676" y="746620"/>
            <a:ext cx="11780970" cy="58974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" y="204874"/>
            <a:ext cx="384343" cy="38434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85" y="284704"/>
            <a:ext cx="1053085" cy="295547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 flipH="1">
            <a:off x="3227423" y="27633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2734" y="602911"/>
            <a:ext cx="229377" cy="247021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 flipH="1">
            <a:off x="9109723" y="2860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034" y="602910"/>
            <a:ext cx="229377" cy="247021"/>
          </a:xfrm>
          <a:prstGeom prst="rect">
            <a:avLst/>
          </a:prstGeom>
        </p:spPr>
      </p:pic>
      <p:grpSp>
        <p:nvGrpSpPr>
          <p:cNvPr id="59" name="그룹 58"/>
          <p:cNvGrpSpPr/>
          <p:nvPr/>
        </p:nvGrpSpPr>
        <p:grpSpPr>
          <a:xfrm>
            <a:off x="9550534" y="213900"/>
            <a:ext cx="2190859" cy="414997"/>
            <a:chOff x="160147" y="1840624"/>
            <a:chExt cx="1485774" cy="315590"/>
          </a:xfrm>
        </p:grpSpPr>
        <p:sp>
          <p:nvSpPr>
            <p:cNvPr id="60" name="모서리가 둥근 직사각형 59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449637" y="1881393"/>
              <a:ext cx="906823" cy="23405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</a:t>
              </a:r>
              <a:r>
                <a:rPr lang="en-US" altLang="ko-KR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#5. </a:t>
              </a:r>
              <a:r>
                <a:rPr lang="ko-KR" altLang="en-US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통계</a:t>
              </a:r>
              <a:endPara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608019" y="1133900"/>
            <a:ext cx="1618152" cy="1695207"/>
            <a:chOff x="704639" y="3734213"/>
            <a:chExt cx="1618152" cy="1695207"/>
          </a:xfrm>
        </p:grpSpPr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639" y="3734213"/>
              <a:ext cx="1618152" cy="1695207"/>
            </a:xfrm>
            <a:prstGeom prst="rect">
              <a:avLst/>
            </a:prstGeom>
          </p:spPr>
        </p:pic>
        <p:sp>
          <p:nvSpPr>
            <p:cNvPr id="70" name="직사각형 69"/>
            <p:cNvSpPr/>
            <p:nvPr/>
          </p:nvSpPr>
          <p:spPr>
            <a:xfrm>
              <a:off x="894083" y="4664933"/>
              <a:ext cx="907410" cy="217427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86" y="1759336"/>
            <a:ext cx="5285548" cy="1205926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821" y="2524322"/>
            <a:ext cx="4833454" cy="1275209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9" y="3846075"/>
            <a:ext cx="5436310" cy="147306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821" y="4435127"/>
            <a:ext cx="4763099" cy="2165045"/>
          </a:xfrm>
          <a:prstGeom prst="rect">
            <a:avLst/>
          </a:prstGeom>
        </p:spPr>
      </p:pic>
      <p:sp>
        <p:nvSpPr>
          <p:cNvPr id="34" name="제목 1"/>
          <p:cNvSpPr txBox="1">
            <a:spLocks/>
          </p:cNvSpPr>
          <p:nvPr/>
        </p:nvSpPr>
        <p:spPr>
          <a:xfrm>
            <a:off x="2612786" y="1327233"/>
            <a:ext cx="1467763" cy="351266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b="1" dirty="0" smtClean="0"/>
              <a:t>controller</a:t>
            </a:r>
            <a:endParaRPr lang="ko-KR" altLang="en-US" sz="2000" b="1" dirty="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10214684" y="2175315"/>
            <a:ext cx="1467763" cy="351266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b="1" dirty="0" smtClean="0"/>
              <a:t>service</a:t>
            </a:r>
            <a:endParaRPr lang="ko-KR" altLang="en-US" sz="2000" b="1" dirty="0"/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608019" y="3429000"/>
            <a:ext cx="1467763" cy="351266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b="1" dirty="0" smtClean="0"/>
              <a:t>DAO</a:t>
            </a:r>
            <a:endParaRPr lang="ko-KR" altLang="en-US" sz="2000" b="1" dirty="0"/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10220200" y="4083863"/>
            <a:ext cx="1467763" cy="351266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b="1" dirty="0" smtClean="0"/>
              <a:t>xml</a:t>
            </a:r>
            <a:endParaRPr lang="ko-KR" altLang="en-US" sz="2000" b="1" dirty="0"/>
          </a:p>
        </p:txBody>
      </p:sp>
      <p:cxnSp>
        <p:nvCxnSpPr>
          <p:cNvPr id="38" name="꺾인 연결선 37"/>
          <p:cNvCxnSpPr/>
          <p:nvPr/>
        </p:nvCxnSpPr>
        <p:spPr>
          <a:xfrm flipV="1">
            <a:off x="608019" y="2473621"/>
            <a:ext cx="9606665" cy="718707"/>
          </a:xfrm>
          <a:prstGeom prst="bentConnector3">
            <a:avLst>
              <a:gd name="adj1" fmla="val 5198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/>
          <p:nvPr/>
        </p:nvCxnSpPr>
        <p:spPr>
          <a:xfrm rot="10800000" flipV="1">
            <a:off x="662940" y="4434012"/>
            <a:ext cx="9551744" cy="109620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/>
          <p:nvPr/>
        </p:nvCxnSpPr>
        <p:spPr>
          <a:xfrm>
            <a:off x="5595938" y="3192328"/>
            <a:ext cx="6086509" cy="710706"/>
          </a:xfrm>
          <a:prstGeom prst="bentConnector3">
            <a:avLst>
              <a:gd name="adj1" fmla="val 1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제목 1"/>
          <p:cNvSpPr txBox="1">
            <a:spLocks/>
          </p:cNvSpPr>
          <p:nvPr/>
        </p:nvSpPr>
        <p:spPr>
          <a:xfrm>
            <a:off x="2785607" y="1073235"/>
            <a:ext cx="6657109" cy="2082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b="1" dirty="0" smtClean="0"/>
              <a:t>[ </a:t>
            </a:r>
            <a:r>
              <a:rPr lang="ko-KR" altLang="en-US" sz="2000" b="1" dirty="0" smtClean="0"/>
              <a:t>부서통계 </a:t>
            </a:r>
            <a:r>
              <a:rPr lang="en-US" altLang="ko-KR" sz="2000" b="1" dirty="0" smtClean="0"/>
              <a:t>– </a:t>
            </a:r>
            <a:r>
              <a:rPr lang="ko-KR" altLang="en-US" sz="2000" b="1" dirty="0" smtClean="0"/>
              <a:t>테이블 데이터 </a:t>
            </a:r>
            <a:r>
              <a:rPr lang="en-US" altLang="ko-KR" sz="2000" b="1" dirty="0" smtClean="0"/>
              <a:t>]</a:t>
            </a:r>
            <a:endParaRPr lang="ko-KR" altLang="en-US" sz="2000" b="1" dirty="0"/>
          </a:p>
        </p:txBody>
      </p:sp>
      <p:sp>
        <p:nvSpPr>
          <p:cNvPr id="42" name="제목 1"/>
          <p:cNvSpPr txBox="1">
            <a:spLocks/>
          </p:cNvSpPr>
          <p:nvPr/>
        </p:nvSpPr>
        <p:spPr>
          <a:xfrm>
            <a:off x="9062906" y="1885032"/>
            <a:ext cx="1112930" cy="431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b="1" dirty="0" smtClean="0">
                <a:solidFill>
                  <a:srgbClr val="FF0000"/>
                </a:solidFill>
                <a:latin typeface="210 멋진어느날 R" panose="02020603020101020101" pitchFamily="18" charset="-127"/>
                <a:ea typeface="210 멋진어느날 R" panose="02020603020101020101" pitchFamily="18" charset="-127"/>
              </a:rPr>
              <a:t>Transaction </a:t>
            </a:r>
            <a:r>
              <a:rPr lang="ko-KR" altLang="en-US" sz="2000" b="1" dirty="0" smtClean="0">
                <a:solidFill>
                  <a:srgbClr val="FF0000"/>
                </a:solidFill>
                <a:latin typeface="210 멋진어느날 R" panose="02020603020101020101" pitchFamily="18" charset="-127"/>
                <a:ea typeface="210 멋진어느날 R" panose="02020603020101020101" pitchFamily="18" charset="-127"/>
              </a:rPr>
              <a:t>처리</a:t>
            </a:r>
            <a:endParaRPr lang="ko-KR" altLang="en-US" sz="2000" b="1" dirty="0">
              <a:solidFill>
                <a:srgbClr val="FF0000"/>
              </a:solidFill>
              <a:latin typeface="210 멋진어느날 R" panose="02020603020101020101" pitchFamily="18" charset="-127"/>
              <a:ea typeface="210 멋진어느날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590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직사각형 160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3676" y="746620"/>
            <a:ext cx="11780970" cy="58974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" y="204874"/>
            <a:ext cx="384343" cy="38434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85" y="284704"/>
            <a:ext cx="1053085" cy="295547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 flipH="1">
            <a:off x="3227423" y="27633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2734" y="602911"/>
            <a:ext cx="229377" cy="247021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 flipH="1">
            <a:off x="9109723" y="2860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034" y="602910"/>
            <a:ext cx="229377" cy="247021"/>
          </a:xfrm>
          <a:prstGeom prst="rect">
            <a:avLst/>
          </a:prstGeom>
        </p:spPr>
      </p:pic>
      <p:grpSp>
        <p:nvGrpSpPr>
          <p:cNvPr id="59" name="그룹 58"/>
          <p:cNvGrpSpPr/>
          <p:nvPr/>
        </p:nvGrpSpPr>
        <p:grpSpPr>
          <a:xfrm>
            <a:off x="9550534" y="213900"/>
            <a:ext cx="2190859" cy="414997"/>
            <a:chOff x="160147" y="1840624"/>
            <a:chExt cx="1485774" cy="315590"/>
          </a:xfrm>
        </p:grpSpPr>
        <p:sp>
          <p:nvSpPr>
            <p:cNvPr id="60" name="모서리가 둥근 직사각형 59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449637" y="1881393"/>
              <a:ext cx="906823" cy="23405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</a:t>
              </a:r>
              <a:r>
                <a:rPr lang="en-US" altLang="ko-KR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#5. </a:t>
              </a:r>
              <a:r>
                <a:rPr lang="ko-KR" altLang="en-US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통계</a:t>
              </a:r>
              <a:endPara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608019" y="1133900"/>
            <a:ext cx="1618152" cy="1695207"/>
            <a:chOff x="704639" y="3734213"/>
            <a:chExt cx="1618152" cy="1695207"/>
          </a:xfrm>
        </p:grpSpPr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639" y="3734213"/>
              <a:ext cx="1618152" cy="1695207"/>
            </a:xfrm>
            <a:prstGeom prst="rect">
              <a:avLst/>
            </a:prstGeom>
          </p:spPr>
        </p:pic>
        <p:sp>
          <p:nvSpPr>
            <p:cNvPr id="70" name="직사각형 69"/>
            <p:cNvSpPr/>
            <p:nvPr/>
          </p:nvSpPr>
          <p:spPr>
            <a:xfrm>
              <a:off x="894083" y="4664933"/>
              <a:ext cx="907410" cy="217427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제목 1"/>
          <p:cNvSpPr txBox="1">
            <a:spLocks/>
          </p:cNvSpPr>
          <p:nvPr/>
        </p:nvSpPr>
        <p:spPr>
          <a:xfrm>
            <a:off x="2612786" y="1327233"/>
            <a:ext cx="1467763" cy="351266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b="1" dirty="0" smtClean="0"/>
              <a:t>controller</a:t>
            </a:r>
            <a:endParaRPr lang="ko-KR" altLang="en-US" sz="2000" b="1" dirty="0"/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632733" y="4351990"/>
            <a:ext cx="1467763" cy="351266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b="1" dirty="0" smtClean="0"/>
              <a:t>DAO</a:t>
            </a:r>
            <a:endParaRPr lang="ko-KR" altLang="en-US" sz="2000" b="1" dirty="0"/>
          </a:p>
        </p:txBody>
      </p:sp>
      <p:sp>
        <p:nvSpPr>
          <p:cNvPr id="29" name="제목 1"/>
          <p:cNvSpPr txBox="1">
            <a:spLocks/>
          </p:cNvSpPr>
          <p:nvPr/>
        </p:nvSpPr>
        <p:spPr>
          <a:xfrm>
            <a:off x="2785607" y="1082760"/>
            <a:ext cx="6657109" cy="2082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b="1" dirty="0" smtClean="0"/>
              <a:t>[ </a:t>
            </a:r>
            <a:r>
              <a:rPr lang="ko-KR" altLang="en-US" sz="2000" b="1" dirty="0" smtClean="0"/>
              <a:t>부서통계 </a:t>
            </a:r>
            <a:r>
              <a:rPr lang="en-US" altLang="ko-KR" sz="2000" b="1" dirty="0" smtClean="0"/>
              <a:t>– </a:t>
            </a:r>
            <a:r>
              <a:rPr lang="ko-KR" altLang="en-US" sz="2000" b="1" dirty="0" smtClean="0"/>
              <a:t>차트 그리기 </a:t>
            </a:r>
            <a:r>
              <a:rPr lang="en-US" altLang="ko-KR" sz="2000" b="1" dirty="0" smtClean="0"/>
              <a:t>]</a:t>
            </a:r>
            <a:endParaRPr lang="ko-KR" altLang="en-US" sz="2000" b="1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24" y="4786440"/>
            <a:ext cx="4003618" cy="594008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694" y="4572772"/>
            <a:ext cx="4974941" cy="1628459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83" y="1765547"/>
            <a:ext cx="4128509" cy="2318316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694" y="2742542"/>
            <a:ext cx="5158871" cy="1598405"/>
          </a:xfrm>
          <a:prstGeom prst="rect">
            <a:avLst/>
          </a:prstGeom>
        </p:spPr>
      </p:pic>
      <p:sp>
        <p:nvSpPr>
          <p:cNvPr id="35" name="제목 1"/>
          <p:cNvSpPr txBox="1">
            <a:spLocks/>
          </p:cNvSpPr>
          <p:nvPr/>
        </p:nvSpPr>
        <p:spPr>
          <a:xfrm>
            <a:off x="10214684" y="2455404"/>
            <a:ext cx="1467763" cy="351266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b="1" dirty="0" smtClean="0"/>
              <a:t>service</a:t>
            </a:r>
            <a:endParaRPr lang="ko-KR" altLang="en-US" sz="2000" b="1" dirty="0"/>
          </a:p>
        </p:txBody>
      </p:sp>
      <p:cxnSp>
        <p:nvCxnSpPr>
          <p:cNvPr id="38" name="꺾인 연결선 37"/>
          <p:cNvCxnSpPr/>
          <p:nvPr/>
        </p:nvCxnSpPr>
        <p:spPr>
          <a:xfrm flipV="1">
            <a:off x="662187" y="2693114"/>
            <a:ext cx="9557260" cy="1441003"/>
          </a:xfrm>
          <a:prstGeom prst="bentConnector3">
            <a:avLst>
              <a:gd name="adj1" fmla="val 520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제목 1"/>
          <p:cNvSpPr txBox="1">
            <a:spLocks/>
          </p:cNvSpPr>
          <p:nvPr/>
        </p:nvSpPr>
        <p:spPr>
          <a:xfrm>
            <a:off x="10220200" y="4083863"/>
            <a:ext cx="1467763" cy="351266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b="1" dirty="0" smtClean="0"/>
              <a:t>xml</a:t>
            </a:r>
            <a:endParaRPr lang="ko-KR" altLang="en-US" sz="2000" b="1" dirty="0"/>
          </a:p>
        </p:txBody>
      </p:sp>
      <p:cxnSp>
        <p:nvCxnSpPr>
          <p:cNvPr id="39" name="꺾인 연결선 38"/>
          <p:cNvCxnSpPr/>
          <p:nvPr/>
        </p:nvCxnSpPr>
        <p:spPr>
          <a:xfrm rot="10800000" flipV="1">
            <a:off x="662940" y="4434012"/>
            <a:ext cx="9551744" cy="1096203"/>
          </a:xfrm>
          <a:prstGeom prst="bentConnector3">
            <a:avLst>
              <a:gd name="adj1" fmla="val 4793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H="1">
            <a:off x="5635681" y="4134117"/>
            <a:ext cx="3119" cy="298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90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직사각형 160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3676" y="746620"/>
            <a:ext cx="11780970" cy="58974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" y="204874"/>
            <a:ext cx="384343" cy="38434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85" y="284704"/>
            <a:ext cx="1053085" cy="295547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 flipH="1">
            <a:off x="3227423" y="27633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2734" y="602911"/>
            <a:ext cx="229377" cy="247021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 flipH="1">
            <a:off x="9109723" y="2860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034" y="602910"/>
            <a:ext cx="229377" cy="247021"/>
          </a:xfrm>
          <a:prstGeom prst="rect">
            <a:avLst/>
          </a:prstGeom>
        </p:spPr>
      </p:pic>
      <p:grpSp>
        <p:nvGrpSpPr>
          <p:cNvPr id="59" name="그룹 58"/>
          <p:cNvGrpSpPr/>
          <p:nvPr/>
        </p:nvGrpSpPr>
        <p:grpSpPr>
          <a:xfrm>
            <a:off x="9550534" y="213900"/>
            <a:ext cx="2190859" cy="414997"/>
            <a:chOff x="160147" y="1840624"/>
            <a:chExt cx="1485774" cy="315590"/>
          </a:xfrm>
        </p:grpSpPr>
        <p:sp>
          <p:nvSpPr>
            <p:cNvPr id="60" name="모서리가 둥근 직사각형 59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449637" y="1881393"/>
              <a:ext cx="906823" cy="23405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</a:t>
              </a:r>
              <a:r>
                <a:rPr lang="en-US" altLang="ko-KR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#5. </a:t>
              </a:r>
              <a:r>
                <a:rPr lang="ko-KR" altLang="en-US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통계</a:t>
              </a:r>
              <a:endPara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41" name="제목 1"/>
          <p:cNvSpPr txBox="1">
            <a:spLocks/>
          </p:cNvSpPr>
          <p:nvPr/>
        </p:nvSpPr>
        <p:spPr>
          <a:xfrm>
            <a:off x="2785607" y="1082760"/>
            <a:ext cx="6657109" cy="2082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b="1" dirty="0" smtClean="0"/>
              <a:t>[ </a:t>
            </a:r>
            <a:r>
              <a:rPr lang="ko-KR" altLang="en-US" sz="2000" b="1" dirty="0" smtClean="0"/>
              <a:t>직위통계 </a:t>
            </a:r>
            <a:r>
              <a:rPr lang="en-US" altLang="ko-KR" sz="2000" b="1" dirty="0" smtClean="0"/>
              <a:t>]</a:t>
            </a:r>
            <a:endParaRPr lang="ko-KR" altLang="en-US" sz="2000" b="1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199" y="1437701"/>
            <a:ext cx="6545681" cy="3743899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8049518" y="1291002"/>
            <a:ext cx="3648174" cy="5126423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4010111" y="1879458"/>
            <a:ext cx="2035618" cy="145557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/>
          <p:cNvCxnSpPr/>
          <p:nvPr/>
        </p:nvCxnSpPr>
        <p:spPr>
          <a:xfrm flipH="1">
            <a:off x="6045729" y="1291001"/>
            <a:ext cx="2003789" cy="588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6058055" y="3335035"/>
            <a:ext cx="1991463" cy="3082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/>
          <p:nvPr/>
        </p:nvCxnSpPr>
        <p:spPr>
          <a:xfrm rot="10800000" flipV="1">
            <a:off x="1084890" y="3854213"/>
            <a:ext cx="1575932" cy="1057026"/>
          </a:xfrm>
          <a:prstGeom prst="bentConnector3">
            <a:avLst>
              <a:gd name="adj1" fmla="val 999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366420" y="4911239"/>
            <a:ext cx="3842387" cy="1595021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608019" y="1143724"/>
            <a:ext cx="1618152" cy="1685383"/>
            <a:chOff x="704639" y="3734213"/>
            <a:chExt cx="1618152" cy="1695207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639" y="3734213"/>
              <a:ext cx="1618152" cy="1695207"/>
            </a:xfrm>
            <a:prstGeom prst="rect">
              <a:avLst/>
            </a:prstGeom>
          </p:spPr>
        </p:pic>
        <p:sp>
          <p:nvSpPr>
            <p:cNvPr id="40" name="직사각형 39"/>
            <p:cNvSpPr/>
            <p:nvPr/>
          </p:nvSpPr>
          <p:spPr>
            <a:xfrm>
              <a:off x="894083" y="4919556"/>
              <a:ext cx="907410" cy="217427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90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직사각형 160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3676" y="746620"/>
            <a:ext cx="11780970" cy="58974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" y="204874"/>
            <a:ext cx="384343" cy="38434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85" y="284704"/>
            <a:ext cx="1053085" cy="295547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 flipH="1">
            <a:off x="3227423" y="27633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2734" y="602911"/>
            <a:ext cx="229377" cy="247021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 flipH="1">
            <a:off x="9109723" y="2860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034" y="602910"/>
            <a:ext cx="229377" cy="247021"/>
          </a:xfrm>
          <a:prstGeom prst="rect">
            <a:avLst/>
          </a:prstGeom>
        </p:spPr>
      </p:pic>
      <p:grpSp>
        <p:nvGrpSpPr>
          <p:cNvPr id="59" name="그룹 58"/>
          <p:cNvGrpSpPr/>
          <p:nvPr/>
        </p:nvGrpSpPr>
        <p:grpSpPr>
          <a:xfrm>
            <a:off x="9550534" y="213900"/>
            <a:ext cx="2190859" cy="414997"/>
            <a:chOff x="160147" y="1840624"/>
            <a:chExt cx="1485774" cy="315590"/>
          </a:xfrm>
        </p:grpSpPr>
        <p:sp>
          <p:nvSpPr>
            <p:cNvPr id="60" name="모서리가 둥근 직사각형 59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449637" y="1881393"/>
              <a:ext cx="906823" cy="23405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</a:t>
              </a:r>
              <a:r>
                <a:rPr lang="en-US" altLang="ko-KR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#5. </a:t>
              </a:r>
              <a:r>
                <a:rPr lang="ko-KR" altLang="en-US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통계</a:t>
              </a:r>
              <a:endPara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4" name="제목 1"/>
          <p:cNvSpPr txBox="1">
            <a:spLocks/>
          </p:cNvSpPr>
          <p:nvPr/>
        </p:nvSpPr>
        <p:spPr>
          <a:xfrm>
            <a:off x="2612786" y="1327233"/>
            <a:ext cx="1467763" cy="351266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b="1" dirty="0" smtClean="0"/>
              <a:t>controller</a:t>
            </a:r>
            <a:endParaRPr lang="ko-KR" altLang="en-US" sz="2000" b="1" dirty="0"/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10220200" y="4108577"/>
            <a:ext cx="1467763" cy="351266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b="1" dirty="0" smtClean="0"/>
              <a:t>xml</a:t>
            </a:r>
            <a:endParaRPr lang="ko-KR" altLang="en-US" sz="2000" b="1" dirty="0"/>
          </a:p>
        </p:txBody>
      </p:sp>
      <p:grpSp>
        <p:nvGrpSpPr>
          <p:cNvPr id="32" name="그룹 31"/>
          <p:cNvGrpSpPr/>
          <p:nvPr/>
        </p:nvGrpSpPr>
        <p:grpSpPr>
          <a:xfrm>
            <a:off x="608019" y="1143724"/>
            <a:ext cx="1618152" cy="1685383"/>
            <a:chOff x="704639" y="3734213"/>
            <a:chExt cx="1618152" cy="1695207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639" y="3734213"/>
              <a:ext cx="1618152" cy="1695207"/>
            </a:xfrm>
            <a:prstGeom prst="rect">
              <a:avLst/>
            </a:prstGeom>
          </p:spPr>
        </p:pic>
        <p:sp>
          <p:nvSpPr>
            <p:cNvPr id="40" name="직사각형 39"/>
            <p:cNvSpPr/>
            <p:nvPr/>
          </p:nvSpPr>
          <p:spPr>
            <a:xfrm>
              <a:off x="894083" y="4919556"/>
              <a:ext cx="907410" cy="217427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제목 1"/>
          <p:cNvSpPr txBox="1">
            <a:spLocks/>
          </p:cNvSpPr>
          <p:nvPr/>
        </p:nvSpPr>
        <p:spPr>
          <a:xfrm>
            <a:off x="10167059" y="2184840"/>
            <a:ext cx="1467763" cy="351266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b="1" dirty="0" smtClean="0"/>
              <a:t>service</a:t>
            </a:r>
            <a:endParaRPr lang="ko-KR" altLang="en-US" sz="2000" b="1" dirty="0"/>
          </a:p>
        </p:txBody>
      </p:sp>
      <p:sp>
        <p:nvSpPr>
          <p:cNvPr id="57" name="제목 1"/>
          <p:cNvSpPr txBox="1">
            <a:spLocks/>
          </p:cNvSpPr>
          <p:nvPr/>
        </p:nvSpPr>
        <p:spPr>
          <a:xfrm>
            <a:off x="599544" y="3457027"/>
            <a:ext cx="1467763" cy="351266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b="1" dirty="0" smtClean="0"/>
              <a:t>DAO</a:t>
            </a:r>
            <a:endParaRPr lang="ko-KR" altLang="en-US" sz="2000" b="1" dirty="0"/>
          </a:p>
        </p:txBody>
      </p:sp>
      <p:sp>
        <p:nvSpPr>
          <p:cNvPr id="62" name="제목 1"/>
          <p:cNvSpPr txBox="1">
            <a:spLocks/>
          </p:cNvSpPr>
          <p:nvPr/>
        </p:nvSpPr>
        <p:spPr>
          <a:xfrm>
            <a:off x="2785607" y="1082760"/>
            <a:ext cx="6657109" cy="2082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b="1" dirty="0" smtClean="0"/>
              <a:t>[ </a:t>
            </a:r>
            <a:r>
              <a:rPr lang="ko-KR" altLang="en-US" sz="2000" b="1" dirty="0" smtClean="0"/>
              <a:t>직위통계 </a:t>
            </a:r>
            <a:r>
              <a:rPr lang="en-US" altLang="ko-KR" sz="2000" b="1" dirty="0" smtClean="0"/>
              <a:t>– </a:t>
            </a:r>
            <a:r>
              <a:rPr lang="ko-KR" altLang="en-US" sz="2000" b="1" dirty="0" smtClean="0"/>
              <a:t>테이블 데이터 </a:t>
            </a:r>
            <a:r>
              <a:rPr lang="en-US" altLang="ko-KR" sz="2000" b="1" dirty="0" smtClean="0"/>
              <a:t>]</a:t>
            </a:r>
            <a:endParaRPr lang="ko-KR" altLang="en-US" sz="2000" b="1" dirty="0"/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514" y="1724930"/>
            <a:ext cx="5449423" cy="1298757"/>
          </a:xfrm>
          <a:prstGeom prst="rect">
            <a:avLst/>
          </a:prstGeom>
        </p:spPr>
      </p:pic>
      <p:cxnSp>
        <p:nvCxnSpPr>
          <p:cNvPr id="64" name="꺾인 연결선 63"/>
          <p:cNvCxnSpPr/>
          <p:nvPr/>
        </p:nvCxnSpPr>
        <p:spPr>
          <a:xfrm flipV="1">
            <a:off x="610108" y="2453011"/>
            <a:ext cx="9556951" cy="714385"/>
          </a:xfrm>
          <a:prstGeom prst="bentConnector3">
            <a:avLst>
              <a:gd name="adj1" fmla="val 535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876" y="2720113"/>
            <a:ext cx="5000206" cy="1354666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44" y="4026378"/>
            <a:ext cx="4393358" cy="1225710"/>
          </a:xfrm>
          <a:prstGeom prst="rect">
            <a:avLst/>
          </a:prstGeom>
        </p:spPr>
      </p:pic>
      <p:cxnSp>
        <p:nvCxnSpPr>
          <p:cNvPr id="67" name="꺾인 연결선 66"/>
          <p:cNvCxnSpPr/>
          <p:nvPr/>
        </p:nvCxnSpPr>
        <p:spPr>
          <a:xfrm>
            <a:off x="5734050" y="3167396"/>
            <a:ext cx="5906288" cy="873585"/>
          </a:xfrm>
          <a:prstGeom prst="bentConnector3">
            <a:avLst>
              <a:gd name="adj1" fmla="val -15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꺾인 연결선 67"/>
          <p:cNvCxnSpPr/>
          <p:nvPr/>
        </p:nvCxnSpPr>
        <p:spPr>
          <a:xfrm rot="10800000" flipV="1">
            <a:off x="608020" y="4459843"/>
            <a:ext cx="9606665" cy="968892"/>
          </a:xfrm>
          <a:prstGeom prst="bentConnector3">
            <a:avLst>
              <a:gd name="adj1" fmla="val 465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제목 1"/>
          <p:cNvSpPr txBox="1">
            <a:spLocks/>
          </p:cNvSpPr>
          <p:nvPr/>
        </p:nvSpPr>
        <p:spPr>
          <a:xfrm>
            <a:off x="9348754" y="1894557"/>
            <a:ext cx="1112930" cy="4311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b="1" dirty="0" smtClean="0">
                <a:solidFill>
                  <a:srgbClr val="FF0000"/>
                </a:solidFill>
                <a:latin typeface="210 멋진어느날 R" panose="02020603020101020101" pitchFamily="18" charset="-127"/>
                <a:ea typeface="210 멋진어느날 R" panose="02020603020101020101" pitchFamily="18" charset="-127"/>
              </a:rPr>
              <a:t>Transaction </a:t>
            </a:r>
            <a:r>
              <a:rPr lang="ko-KR" altLang="en-US" sz="2000" b="1" dirty="0" smtClean="0">
                <a:solidFill>
                  <a:srgbClr val="FF0000"/>
                </a:solidFill>
                <a:latin typeface="210 멋진어느날 R" panose="02020603020101020101" pitchFamily="18" charset="-127"/>
                <a:ea typeface="210 멋진어느날 R" panose="02020603020101020101" pitchFamily="18" charset="-127"/>
              </a:rPr>
              <a:t>처리</a:t>
            </a:r>
            <a:endParaRPr lang="ko-KR" altLang="en-US" sz="2000" b="1" dirty="0">
              <a:solidFill>
                <a:srgbClr val="FF0000"/>
              </a:solidFill>
              <a:latin typeface="210 멋진어느날 R" panose="02020603020101020101" pitchFamily="18" charset="-127"/>
              <a:ea typeface="210 멋진어느날 R" panose="02020603020101020101" pitchFamily="18" charset="-127"/>
            </a:endParaRP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876" y="4488263"/>
            <a:ext cx="4587808" cy="209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56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직사각형 160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3676" y="746620"/>
            <a:ext cx="11780970" cy="58974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" y="204874"/>
            <a:ext cx="384343" cy="38434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85" y="284704"/>
            <a:ext cx="1053085" cy="295547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 flipH="1">
            <a:off x="3227423" y="27633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2734" y="602911"/>
            <a:ext cx="229377" cy="247021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 flipH="1">
            <a:off x="9109723" y="2860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034" y="602910"/>
            <a:ext cx="229377" cy="247021"/>
          </a:xfrm>
          <a:prstGeom prst="rect">
            <a:avLst/>
          </a:prstGeom>
        </p:spPr>
      </p:pic>
      <p:grpSp>
        <p:nvGrpSpPr>
          <p:cNvPr id="59" name="그룹 58"/>
          <p:cNvGrpSpPr/>
          <p:nvPr/>
        </p:nvGrpSpPr>
        <p:grpSpPr>
          <a:xfrm>
            <a:off x="9550534" y="213900"/>
            <a:ext cx="2190859" cy="414997"/>
            <a:chOff x="160147" y="1840624"/>
            <a:chExt cx="1485774" cy="315590"/>
          </a:xfrm>
        </p:grpSpPr>
        <p:sp>
          <p:nvSpPr>
            <p:cNvPr id="60" name="모서리가 둥근 직사각형 59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449637" y="1881393"/>
              <a:ext cx="906823" cy="23405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</a:t>
              </a:r>
              <a:r>
                <a:rPr lang="en-US" altLang="ko-KR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#5. </a:t>
              </a:r>
              <a:r>
                <a:rPr lang="ko-KR" altLang="en-US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통계</a:t>
              </a:r>
              <a:endPara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4" name="제목 1"/>
          <p:cNvSpPr txBox="1">
            <a:spLocks/>
          </p:cNvSpPr>
          <p:nvPr/>
        </p:nvSpPr>
        <p:spPr>
          <a:xfrm>
            <a:off x="2612786" y="1327233"/>
            <a:ext cx="1467763" cy="351266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b="1" dirty="0" smtClean="0"/>
              <a:t>controller</a:t>
            </a:r>
            <a:endParaRPr lang="ko-KR" altLang="en-US" sz="2000" b="1" dirty="0"/>
          </a:p>
        </p:txBody>
      </p:sp>
      <p:grpSp>
        <p:nvGrpSpPr>
          <p:cNvPr id="32" name="그룹 31"/>
          <p:cNvGrpSpPr/>
          <p:nvPr/>
        </p:nvGrpSpPr>
        <p:grpSpPr>
          <a:xfrm>
            <a:off x="608019" y="1143724"/>
            <a:ext cx="1618152" cy="1685383"/>
            <a:chOff x="704639" y="3734213"/>
            <a:chExt cx="1618152" cy="1695207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639" y="3734213"/>
              <a:ext cx="1618152" cy="1695207"/>
            </a:xfrm>
            <a:prstGeom prst="rect">
              <a:avLst/>
            </a:prstGeom>
          </p:spPr>
        </p:pic>
        <p:sp>
          <p:nvSpPr>
            <p:cNvPr id="40" name="직사각형 39"/>
            <p:cNvSpPr/>
            <p:nvPr/>
          </p:nvSpPr>
          <p:spPr>
            <a:xfrm>
              <a:off x="894083" y="4919556"/>
              <a:ext cx="907410" cy="217427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7" name="제목 1"/>
          <p:cNvSpPr txBox="1">
            <a:spLocks/>
          </p:cNvSpPr>
          <p:nvPr/>
        </p:nvSpPr>
        <p:spPr>
          <a:xfrm>
            <a:off x="657424" y="4283346"/>
            <a:ext cx="1467763" cy="351266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b="1" dirty="0" smtClean="0"/>
              <a:t>DAO</a:t>
            </a:r>
            <a:endParaRPr lang="ko-KR" altLang="en-US" sz="2000" b="1" dirty="0"/>
          </a:p>
        </p:txBody>
      </p:sp>
      <p:sp>
        <p:nvSpPr>
          <p:cNvPr id="30" name="제목 1"/>
          <p:cNvSpPr txBox="1">
            <a:spLocks/>
          </p:cNvSpPr>
          <p:nvPr/>
        </p:nvSpPr>
        <p:spPr>
          <a:xfrm>
            <a:off x="2785607" y="1082760"/>
            <a:ext cx="6657109" cy="2082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b="1" dirty="0" smtClean="0"/>
              <a:t>[ </a:t>
            </a:r>
            <a:r>
              <a:rPr lang="ko-KR" altLang="en-US" sz="2000" b="1" dirty="0" smtClean="0"/>
              <a:t>직위통계 </a:t>
            </a:r>
            <a:r>
              <a:rPr lang="en-US" altLang="ko-KR" sz="2000" b="1" dirty="0" smtClean="0"/>
              <a:t>– </a:t>
            </a:r>
            <a:r>
              <a:rPr lang="ko-KR" altLang="en-US" sz="2000" b="1" dirty="0" smtClean="0"/>
              <a:t>차트 그리기 </a:t>
            </a:r>
            <a:r>
              <a:rPr lang="en-US" altLang="ko-KR" sz="2000" b="1" dirty="0" smtClean="0"/>
              <a:t>]</a:t>
            </a:r>
            <a:endParaRPr lang="ko-KR" altLang="en-US" sz="2000" b="1" dirty="0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514" y="1699403"/>
            <a:ext cx="4106672" cy="238713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156" y="2846299"/>
            <a:ext cx="4979498" cy="1347193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9" y="4826158"/>
            <a:ext cx="3835484" cy="508171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590" y="4534784"/>
            <a:ext cx="5370312" cy="1629796"/>
          </a:xfrm>
          <a:prstGeom prst="rect">
            <a:avLst/>
          </a:prstGeom>
        </p:spPr>
      </p:pic>
      <p:cxnSp>
        <p:nvCxnSpPr>
          <p:cNvPr id="44" name="꺾인 연결선 43"/>
          <p:cNvCxnSpPr/>
          <p:nvPr/>
        </p:nvCxnSpPr>
        <p:spPr>
          <a:xfrm flipV="1">
            <a:off x="662187" y="2693114"/>
            <a:ext cx="9557260" cy="1441003"/>
          </a:xfrm>
          <a:prstGeom prst="bentConnector3">
            <a:avLst>
              <a:gd name="adj1" fmla="val 520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 44"/>
          <p:cNvCxnSpPr/>
          <p:nvPr/>
        </p:nvCxnSpPr>
        <p:spPr>
          <a:xfrm rot="10800000" flipV="1">
            <a:off x="662940" y="4434012"/>
            <a:ext cx="9551744" cy="1096203"/>
          </a:xfrm>
          <a:prstGeom prst="bentConnector3">
            <a:avLst>
              <a:gd name="adj1" fmla="val 4793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 flipH="1">
            <a:off x="5635681" y="4134117"/>
            <a:ext cx="3119" cy="298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제목 1"/>
          <p:cNvSpPr txBox="1">
            <a:spLocks/>
          </p:cNvSpPr>
          <p:nvPr/>
        </p:nvSpPr>
        <p:spPr>
          <a:xfrm>
            <a:off x="10167059" y="2341269"/>
            <a:ext cx="1467763" cy="351266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b="1" dirty="0" smtClean="0"/>
              <a:t>service</a:t>
            </a:r>
            <a:endParaRPr lang="ko-KR" altLang="en-US" sz="2000" b="1" dirty="0"/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10220200" y="4085717"/>
            <a:ext cx="1467763" cy="351266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b="1" dirty="0" smtClean="0"/>
              <a:t>xml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53092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3676" y="746620"/>
            <a:ext cx="11780970" cy="58974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" y="204874"/>
            <a:ext cx="384343" cy="38434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85" y="284704"/>
            <a:ext cx="1053085" cy="295547"/>
          </a:xfrm>
          <a:prstGeom prst="rect">
            <a:avLst/>
          </a:prstGeom>
        </p:spPr>
      </p:pic>
      <p:grpSp>
        <p:nvGrpSpPr>
          <p:cNvPr id="2" name="그룹 33"/>
          <p:cNvGrpSpPr/>
          <p:nvPr/>
        </p:nvGrpSpPr>
        <p:grpSpPr>
          <a:xfrm>
            <a:off x="9904372" y="222566"/>
            <a:ext cx="1932493" cy="414997"/>
            <a:chOff x="160147" y="1840624"/>
            <a:chExt cx="1485774" cy="315590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83739" y="1869691"/>
              <a:ext cx="1438613" cy="25745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6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</a:t>
              </a:r>
              <a:r>
                <a:rPr lang="en-US" altLang="ko-KR" sz="16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#5. </a:t>
              </a:r>
              <a:r>
                <a:rPr lang="ko-KR" altLang="en-US" sz="16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기능구현</a:t>
              </a:r>
              <a:endParaRPr lang="en-US" altLang="ko-KR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9" name="내용 개체 틀 2"/>
          <p:cNvSpPr>
            <a:spLocks noGrp="1"/>
          </p:cNvSpPr>
          <p:nvPr>
            <p:ph idx="1"/>
          </p:nvPr>
        </p:nvSpPr>
        <p:spPr>
          <a:xfrm>
            <a:off x="318782" y="849932"/>
            <a:ext cx="11585196" cy="5685092"/>
          </a:xfrm>
        </p:spPr>
        <p:txBody>
          <a:bodyPr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marL="0" indent="0" algn="ctr">
              <a:buNone/>
            </a:pPr>
            <a:endParaRPr lang="en-US" altLang="ko-KR" dirty="0"/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3227423" y="27633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12734" y="602911"/>
            <a:ext cx="229377" cy="247021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 flipH="1">
            <a:off x="9109723" y="2860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95034" y="602910"/>
            <a:ext cx="229377" cy="247021"/>
          </a:xfrm>
          <a:prstGeom prst="rect">
            <a:avLst/>
          </a:prstGeom>
        </p:spPr>
      </p:pic>
      <p:sp>
        <p:nvSpPr>
          <p:cNvPr id="19" name="제목 1"/>
          <p:cNvSpPr txBox="1">
            <a:spLocks/>
          </p:cNvSpPr>
          <p:nvPr/>
        </p:nvSpPr>
        <p:spPr>
          <a:xfrm>
            <a:off x="1100597" y="1591318"/>
            <a:ext cx="10027128" cy="42080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ko-KR" altLang="en-US" sz="2000" b="1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6110042" y="1902939"/>
            <a:ext cx="8238" cy="3632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881" y="2380738"/>
            <a:ext cx="4524396" cy="136117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1433384" y="3682313"/>
            <a:ext cx="4374292" cy="8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33"/>
          <p:cNvGrpSpPr/>
          <p:nvPr/>
        </p:nvGrpSpPr>
        <p:grpSpPr>
          <a:xfrm>
            <a:off x="2423394" y="4340244"/>
            <a:ext cx="2273957" cy="624604"/>
            <a:chOff x="150210" y="1840624"/>
            <a:chExt cx="1505675" cy="315590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50210" y="1897338"/>
              <a:ext cx="1505675" cy="20216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20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</a:t>
              </a:r>
              <a:r>
                <a:rPr lang="en-US" altLang="ko-KR" sz="20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#5. Manual</a:t>
              </a:r>
              <a:endParaRPr lang="en-US" altLang="ko-KR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6248746" y="1911177"/>
            <a:ext cx="4725256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dirty="0" smtClean="0"/>
              <a:t>기능설명 및 시연</a:t>
            </a:r>
            <a:endParaRPr lang="en-US" altLang="ko-KR" b="1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7753007" y="2280509"/>
            <a:ext cx="17217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제목 1"/>
          <p:cNvSpPr txBox="1">
            <a:spLocks/>
          </p:cNvSpPr>
          <p:nvPr/>
        </p:nvSpPr>
        <p:spPr>
          <a:xfrm>
            <a:off x="6338045" y="2685537"/>
            <a:ext cx="4561677" cy="39045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dirty="0"/>
              <a:t>[ </a:t>
            </a:r>
            <a:r>
              <a:rPr lang="ko-KR" altLang="en-US" sz="1400" dirty="0"/>
              <a:t>로그인</a:t>
            </a:r>
            <a:r>
              <a:rPr lang="en-US" altLang="ko-KR" sz="1400" dirty="0"/>
              <a:t>, </a:t>
            </a:r>
            <a:r>
              <a:rPr lang="ko-KR" altLang="en-US" sz="1400" dirty="0"/>
              <a:t>입사처리</a:t>
            </a:r>
            <a:r>
              <a:rPr lang="en-US" altLang="ko-KR" sz="1400" dirty="0"/>
              <a:t>, </a:t>
            </a:r>
            <a:r>
              <a:rPr lang="ko-KR" altLang="en-US" sz="1400" dirty="0"/>
              <a:t>인사이동</a:t>
            </a:r>
            <a:r>
              <a:rPr lang="en-US" altLang="ko-KR" sz="1400" dirty="0"/>
              <a:t>, </a:t>
            </a:r>
            <a:r>
              <a:rPr lang="ko-KR" altLang="en-US" sz="1400" dirty="0"/>
              <a:t>인사이동내역</a:t>
            </a:r>
            <a:r>
              <a:rPr lang="en-US" altLang="ko-KR" sz="1400" dirty="0"/>
              <a:t>, </a:t>
            </a:r>
            <a:r>
              <a:rPr lang="ko-KR" altLang="en-US" sz="1400" dirty="0"/>
              <a:t>주소록 </a:t>
            </a:r>
            <a:r>
              <a:rPr lang="en-US" altLang="ko-KR" sz="1400" dirty="0"/>
              <a:t>]</a:t>
            </a:r>
          </a:p>
        </p:txBody>
      </p:sp>
      <p:sp>
        <p:nvSpPr>
          <p:cNvPr id="34" name="제목 1"/>
          <p:cNvSpPr txBox="1">
            <a:spLocks/>
          </p:cNvSpPr>
          <p:nvPr/>
        </p:nvSpPr>
        <p:spPr>
          <a:xfrm>
            <a:off x="6814668" y="3448754"/>
            <a:ext cx="3618445" cy="16746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로그인</a:t>
            </a:r>
            <a:r>
              <a:rPr lang="en-US" altLang="ko-KR" sz="1800" dirty="0"/>
              <a:t>(2page)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입사처리</a:t>
            </a:r>
            <a:r>
              <a:rPr lang="en-US" altLang="ko-KR" sz="1800" dirty="0"/>
              <a:t>(2page)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인사이동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인사이동내역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업체주소록</a:t>
            </a:r>
            <a:r>
              <a:rPr lang="en-US" altLang="ko-KR" sz="1800" dirty="0"/>
              <a:t>(2page)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공용주소록 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24584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23676" y="746620"/>
            <a:ext cx="11780970" cy="58974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" y="204874"/>
            <a:ext cx="384343" cy="38434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85" y="284704"/>
            <a:ext cx="1053085" cy="295547"/>
          </a:xfrm>
          <a:prstGeom prst="rect">
            <a:avLst/>
          </a:prstGeom>
        </p:spPr>
      </p:pic>
      <p:cxnSp>
        <p:nvCxnSpPr>
          <p:cNvPr id="30" name="직선 연결선 29"/>
          <p:cNvCxnSpPr/>
          <p:nvPr/>
        </p:nvCxnSpPr>
        <p:spPr>
          <a:xfrm flipH="1">
            <a:off x="3527820" y="3242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7994252" y="3242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20276" y="591981"/>
            <a:ext cx="229377" cy="24702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84326" y="594361"/>
            <a:ext cx="229377" cy="247021"/>
          </a:xfrm>
          <a:prstGeom prst="rect">
            <a:avLst/>
          </a:prstGeom>
        </p:spPr>
      </p:pic>
      <p:sp>
        <p:nvSpPr>
          <p:cNvPr id="39" name="내용 개체 틀 2"/>
          <p:cNvSpPr>
            <a:spLocks noGrp="1"/>
          </p:cNvSpPr>
          <p:nvPr>
            <p:ph idx="1"/>
          </p:nvPr>
        </p:nvSpPr>
        <p:spPr>
          <a:xfrm>
            <a:off x="318782" y="1417648"/>
            <a:ext cx="11518083" cy="5083820"/>
          </a:xfrm>
        </p:spPr>
        <p:txBody>
          <a:bodyPr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marL="0" indent="0" algn="ctr">
              <a:buNone/>
            </a:pPr>
            <a:endParaRPr lang="en-US" altLang="ko-KR" dirty="0"/>
          </a:p>
        </p:txBody>
      </p:sp>
      <p:grpSp>
        <p:nvGrpSpPr>
          <p:cNvPr id="3" name="그룹 45"/>
          <p:cNvGrpSpPr/>
          <p:nvPr/>
        </p:nvGrpSpPr>
        <p:grpSpPr>
          <a:xfrm>
            <a:off x="318782" y="864260"/>
            <a:ext cx="11518083" cy="5662179"/>
            <a:chOff x="351124" y="260639"/>
            <a:chExt cx="11275003" cy="5662179"/>
          </a:xfrm>
        </p:grpSpPr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1125" y="260639"/>
              <a:ext cx="7877175" cy="1242579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1124" y="1477457"/>
              <a:ext cx="7877175" cy="2621974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1125" y="4125192"/>
              <a:ext cx="3742893" cy="1797626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94018" y="4125192"/>
              <a:ext cx="4134282" cy="1387187"/>
            </a:xfrm>
            <a:prstGeom prst="rect">
              <a:avLst/>
            </a:prstGeom>
          </p:spPr>
        </p:pic>
        <p:sp>
          <p:nvSpPr>
            <p:cNvPr id="51" name="TextBox 50"/>
            <p:cNvSpPr txBox="1"/>
            <p:nvPr/>
          </p:nvSpPr>
          <p:spPr>
            <a:xfrm>
              <a:off x="8228300" y="260639"/>
              <a:ext cx="3397827" cy="369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latin typeface="+mn-ea"/>
                </a:rPr>
                <a:t>로그인 체크 </a:t>
              </a:r>
              <a:r>
                <a:rPr lang="en-US" altLang="ko-KR" dirty="0" smtClean="0">
                  <a:latin typeface="+mn-ea"/>
                </a:rPr>
                <a:t>AOP </a:t>
              </a:r>
              <a:r>
                <a:rPr lang="ko-KR" altLang="en-US" dirty="0" smtClean="0">
                  <a:latin typeface="+mn-ea"/>
                </a:rPr>
                <a:t>처리를 해서 로그인 되어 있지 않으면 로그인 페이지로 이동한다</a:t>
              </a:r>
              <a:r>
                <a:rPr lang="en-US" altLang="ko-KR" dirty="0" smtClean="0">
                  <a:latin typeface="+mn-ea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latin typeface="+mn-ea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latin typeface="+mn-ea"/>
                </a:rPr>
                <a:t>로그인 페이지 에서 </a:t>
              </a:r>
              <a:r>
                <a:rPr lang="ko-KR" altLang="en-US" dirty="0" err="1" smtClean="0">
                  <a:latin typeface="+mn-ea"/>
                </a:rPr>
                <a:t>로그인을</a:t>
              </a:r>
              <a:r>
                <a:rPr lang="ko-KR" altLang="en-US" dirty="0" smtClean="0">
                  <a:latin typeface="+mn-ea"/>
                </a:rPr>
                <a:t> 하면 로그인 성공 메시지 창을 띄우고 이전 </a:t>
              </a:r>
              <a:r>
                <a:rPr lang="en-US" altLang="ko-KR" dirty="0" smtClean="0">
                  <a:latin typeface="+mn-ea"/>
                </a:rPr>
                <a:t>URL</a:t>
              </a:r>
              <a:r>
                <a:rPr lang="ko-KR" altLang="en-US" dirty="0" smtClean="0">
                  <a:latin typeface="+mn-ea"/>
                </a:rPr>
                <a:t>로 돌아간다</a:t>
              </a:r>
              <a:r>
                <a:rPr lang="en-US" altLang="ko-KR" dirty="0" smtClean="0">
                  <a:latin typeface="+mn-ea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latin typeface="+mn-ea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latin typeface="+mn-ea"/>
                </a:rPr>
                <a:t>로그인 시 아이디저장 버튼을 누르고 로그인 할 경우 </a:t>
              </a:r>
              <a:r>
                <a:rPr lang="en-US" altLang="ko-KR" dirty="0" smtClean="0">
                  <a:latin typeface="+mn-ea"/>
                </a:rPr>
                <a:t>Local Storage</a:t>
              </a:r>
              <a:r>
                <a:rPr lang="ko-KR" altLang="en-US" dirty="0" smtClean="0">
                  <a:latin typeface="+mn-ea"/>
                </a:rPr>
                <a:t>에 </a:t>
              </a:r>
              <a:r>
                <a:rPr lang="en-US" altLang="ko-KR" dirty="0" smtClean="0">
                  <a:latin typeface="+mn-ea"/>
                </a:rPr>
                <a:t>ID </a:t>
              </a:r>
              <a:r>
                <a:rPr lang="ko-KR" altLang="en-US" dirty="0" smtClean="0">
                  <a:latin typeface="+mn-ea"/>
                </a:rPr>
                <a:t>값을 저장한다</a:t>
              </a:r>
              <a:r>
                <a:rPr lang="en-US" altLang="ko-KR" dirty="0" smtClean="0">
                  <a:latin typeface="+mn-ea"/>
                </a:rPr>
                <a:t>.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7377545" y="947306"/>
              <a:ext cx="675409" cy="290945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4253343" y="3669725"/>
              <a:ext cx="675409" cy="290945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3667990" y="4818785"/>
              <a:ext cx="311727" cy="251979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253342" y="4818786"/>
              <a:ext cx="1285013" cy="350692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721926" y="4390159"/>
              <a:ext cx="2506374" cy="290945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꺾인 연결선 56"/>
            <p:cNvCxnSpPr/>
            <p:nvPr/>
          </p:nvCxnSpPr>
          <p:spPr>
            <a:xfrm rot="5400000" flipH="1" flipV="1">
              <a:off x="6850178" y="3048408"/>
              <a:ext cx="1466686" cy="1216816"/>
            </a:xfrm>
            <a:prstGeom prst="bentConnector3">
              <a:avLst>
                <a:gd name="adj1" fmla="val 99592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꺾인 연결선 57"/>
            <p:cNvCxnSpPr>
              <a:stCxn id="52" idx="0"/>
            </p:cNvCxnSpPr>
            <p:nvPr/>
          </p:nvCxnSpPr>
          <p:spPr>
            <a:xfrm rot="5400000" flipH="1" flipV="1">
              <a:off x="7768935" y="403515"/>
              <a:ext cx="490106" cy="597477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꺾인 연결선 58"/>
            <p:cNvCxnSpPr>
              <a:stCxn id="54" idx="0"/>
            </p:cNvCxnSpPr>
            <p:nvPr/>
          </p:nvCxnSpPr>
          <p:spPr>
            <a:xfrm rot="5400000" flipH="1" flipV="1">
              <a:off x="4368293" y="958780"/>
              <a:ext cx="3315567" cy="4404445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33"/>
          <p:cNvGrpSpPr/>
          <p:nvPr/>
        </p:nvGrpSpPr>
        <p:grpSpPr>
          <a:xfrm>
            <a:off x="9904372" y="222565"/>
            <a:ext cx="1932493" cy="360000"/>
            <a:chOff x="160147" y="1840623"/>
            <a:chExt cx="1485774" cy="364370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160147" y="1840623"/>
              <a:ext cx="1485774" cy="36437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85485" y="1867677"/>
              <a:ext cx="1235111" cy="31151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#5. </a:t>
              </a:r>
              <a:r>
                <a:rPr lang="en-US" altLang="ko-KR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로그인</a:t>
              </a:r>
              <a:endPara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396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23676" y="746620"/>
            <a:ext cx="11780970" cy="58974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" y="204874"/>
            <a:ext cx="384343" cy="38434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85" y="284704"/>
            <a:ext cx="1053085" cy="295547"/>
          </a:xfrm>
          <a:prstGeom prst="rect">
            <a:avLst/>
          </a:prstGeom>
        </p:spPr>
      </p:pic>
      <p:cxnSp>
        <p:nvCxnSpPr>
          <p:cNvPr id="30" name="직선 연결선 29"/>
          <p:cNvCxnSpPr/>
          <p:nvPr/>
        </p:nvCxnSpPr>
        <p:spPr>
          <a:xfrm flipH="1">
            <a:off x="3527820" y="3242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7994252" y="3242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20276" y="591981"/>
            <a:ext cx="229377" cy="24702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84326" y="594361"/>
            <a:ext cx="229377" cy="247021"/>
          </a:xfrm>
          <a:prstGeom prst="rect">
            <a:avLst/>
          </a:prstGeom>
        </p:spPr>
      </p:pic>
      <p:sp>
        <p:nvSpPr>
          <p:cNvPr id="39" name="내용 개체 틀 2"/>
          <p:cNvSpPr>
            <a:spLocks noGrp="1"/>
          </p:cNvSpPr>
          <p:nvPr>
            <p:ph idx="1"/>
          </p:nvPr>
        </p:nvSpPr>
        <p:spPr>
          <a:xfrm>
            <a:off x="318782" y="1417648"/>
            <a:ext cx="11518083" cy="5083820"/>
          </a:xfrm>
        </p:spPr>
        <p:txBody>
          <a:bodyPr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marL="0" indent="0" algn="ctr">
              <a:buNone/>
            </a:pP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8783" y="839002"/>
            <a:ext cx="4024618" cy="50958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98127" y="1503556"/>
            <a:ext cx="5742495" cy="41447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34964" y="5860767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로그인 체크 구현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7636237" y="1187997"/>
            <a:ext cx="390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동작하기 전에 로그인 체크 후 동작 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722918" y="1891145"/>
            <a:ext cx="1390785" cy="18703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꺾인 연결선 8"/>
          <p:cNvCxnSpPr>
            <a:endCxn id="7" idx="0"/>
          </p:cNvCxnSpPr>
          <p:nvPr/>
        </p:nvCxnSpPr>
        <p:spPr>
          <a:xfrm rot="5400000">
            <a:off x="7273509" y="1548118"/>
            <a:ext cx="487830" cy="198225"/>
          </a:xfrm>
          <a:prstGeom prst="bentConnector3">
            <a:avLst>
              <a:gd name="adj1" fmla="val 100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574832" y="1134224"/>
            <a:ext cx="2909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로그인 체크 </a:t>
            </a:r>
            <a:r>
              <a:rPr lang="en-US" altLang="ko-KR" dirty="0" err="1" smtClean="0"/>
              <a:t>pointcut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등록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395085" y="1066802"/>
            <a:ext cx="1390785" cy="18703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373955" y="1466087"/>
            <a:ext cx="3969446" cy="435282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40" idx="3"/>
            <a:endCxn id="38" idx="1"/>
          </p:cNvCxnSpPr>
          <p:nvPr/>
        </p:nvCxnSpPr>
        <p:spPr>
          <a:xfrm>
            <a:off x="1785870" y="1160321"/>
            <a:ext cx="788962" cy="15856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41" idx="2"/>
            <a:endCxn id="4" idx="1"/>
          </p:cNvCxnSpPr>
          <p:nvPr/>
        </p:nvCxnSpPr>
        <p:spPr>
          <a:xfrm rot="16200000" flipH="1">
            <a:off x="2833559" y="5344027"/>
            <a:ext cx="226525" cy="117628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33"/>
          <p:cNvGrpSpPr/>
          <p:nvPr/>
        </p:nvGrpSpPr>
        <p:grpSpPr>
          <a:xfrm>
            <a:off x="9904372" y="222565"/>
            <a:ext cx="1932493" cy="360000"/>
            <a:chOff x="160147" y="1840623"/>
            <a:chExt cx="1485774" cy="364370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60147" y="1840623"/>
              <a:ext cx="1485774" cy="36437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85485" y="1867677"/>
              <a:ext cx="1235111" cy="31151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#5. </a:t>
              </a:r>
              <a:r>
                <a:rPr lang="en-US" altLang="ko-KR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로그인</a:t>
              </a:r>
              <a:endPara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468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95575" y="798165"/>
            <a:ext cx="9131990" cy="57318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" y="204874"/>
            <a:ext cx="781159" cy="78115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63" y="702815"/>
            <a:ext cx="1053085" cy="29554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99" y="1136402"/>
            <a:ext cx="1903749" cy="666843"/>
          </a:xfrm>
          <a:prstGeom prst="rect">
            <a:avLst/>
          </a:prstGeom>
        </p:spPr>
      </p:pic>
      <p:cxnSp>
        <p:nvCxnSpPr>
          <p:cNvPr id="29" name="직선 연결선 28"/>
          <p:cNvCxnSpPr/>
          <p:nvPr/>
        </p:nvCxnSpPr>
        <p:spPr>
          <a:xfrm flipH="1">
            <a:off x="223676" y="1126463"/>
            <a:ext cx="20490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5071396" y="3242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9537828" y="3242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63852" y="633926"/>
            <a:ext cx="229377" cy="24702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27902" y="636306"/>
            <a:ext cx="229377" cy="247021"/>
          </a:xfrm>
          <a:prstGeom prst="rect">
            <a:avLst/>
          </a:prstGeom>
        </p:spPr>
      </p:pic>
      <p:sp>
        <p:nvSpPr>
          <p:cNvPr id="38" name="제목 1"/>
          <p:cNvSpPr>
            <a:spLocks noGrp="1"/>
          </p:cNvSpPr>
          <p:nvPr>
            <p:ph type="title"/>
          </p:nvPr>
        </p:nvSpPr>
        <p:spPr>
          <a:xfrm>
            <a:off x="3933013" y="1509123"/>
            <a:ext cx="6657109" cy="1144729"/>
          </a:xfrm>
        </p:spPr>
        <p:txBody>
          <a:bodyPr>
            <a:noAutofit/>
          </a:bodyPr>
          <a:lstStyle/>
          <a:p>
            <a:pPr algn="ctr"/>
            <a:r>
              <a:rPr lang="en-US" altLang="ko-KR" sz="3600" b="1" dirty="0" smtClean="0"/>
              <a:t>What is Groupware ?</a:t>
            </a:r>
            <a:endParaRPr lang="ko-KR" altLang="en-US" sz="3600" b="1" dirty="0"/>
          </a:p>
        </p:txBody>
      </p:sp>
      <p:sp>
        <p:nvSpPr>
          <p:cNvPr id="39" name="내용 개체 틀 2"/>
          <p:cNvSpPr>
            <a:spLocks noGrp="1"/>
          </p:cNvSpPr>
          <p:nvPr>
            <p:ph idx="1"/>
          </p:nvPr>
        </p:nvSpPr>
        <p:spPr>
          <a:xfrm>
            <a:off x="2850195" y="2940819"/>
            <a:ext cx="8822747" cy="2670019"/>
          </a:xfrm>
        </p:spPr>
        <p:txBody>
          <a:bodyPr/>
          <a:lstStyle/>
          <a:p>
            <a:pPr algn="ctr"/>
            <a:endParaRPr lang="en-US" altLang="ko-KR" dirty="0" smtClean="0"/>
          </a:p>
          <a:p>
            <a:pPr marL="0" indent="0" algn="ctr">
              <a:buNone/>
            </a:pPr>
            <a:r>
              <a:rPr lang="ko-KR" altLang="en-US" sz="2000" dirty="0" smtClean="0"/>
              <a:t>기업 </a:t>
            </a:r>
            <a:r>
              <a:rPr lang="ko-KR" altLang="en-US" sz="2000" dirty="0"/>
              <a:t>등의 구성원들이 컴퓨터로 연결된 작업장에서</a:t>
            </a:r>
            <a:r>
              <a:rPr lang="en-US" altLang="ko-KR" sz="2000" dirty="0"/>
              <a:t>,</a:t>
            </a:r>
          </a:p>
          <a:p>
            <a:pPr marL="0" indent="0" algn="ctr">
              <a:buNone/>
            </a:pPr>
            <a:r>
              <a:rPr lang="ko-KR" altLang="en-US" sz="2000" dirty="0"/>
              <a:t>서로 협력하여 업무를 수행하는 그룹 작업을 지원하기 위한</a:t>
            </a:r>
          </a:p>
          <a:p>
            <a:pPr marL="0" indent="0" algn="ctr">
              <a:buNone/>
            </a:pPr>
            <a:r>
              <a:rPr lang="ko-KR" altLang="en-US" sz="2000" dirty="0"/>
              <a:t>소프트웨어나 소프트웨어를 포함하는 구조를 </a:t>
            </a:r>
            <a:r>
              <a:rPr lang="ko-KR" altLang="en-US" sz="2000" dirty="0" smtClean="0"/>
              <a:t>말합니다</a:t>
            </a:r>
            <a:r>
              <a:rPr lang="en-US" altLang="ko-KR" sz="2000" dirty="0" smtClean="0"/>
              <a:t>.</a:t>
            </a:r>
          </a:p>
          <a:p>
            <a:pPr marL="0" indent="0" algn="ctr">
              <a:buNone/>
            </a:pPr>
            <a:r>
              <a:rPr lang="ko-KR" altLang="en-US" sz="2000" dirty="0" smtClean="0"/>
              <a:t>개인용 소프트웨어와 반대되는 개념입니다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grpSp>
        <p:nvGrpSpPr>
          <p:cNvPr id="23" name="그룹 22"/>
          <p:cNvGrpSpPr/>
          <p:nvPr/>
        </p:nvGrpSpPr>
        <p:grpSpPr>
          <a:xfrm>
            <a:off x="179846" y="2716926"/>
            <a:ext cx="2390496" cy="445217"/>
            <a:chOff x="160147" y="1840623"/>
            <a:chExt cx="1485774" cy="315590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160147" y="1840623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11896" y="1878429"/>
              <a:ext cx="1382295" cy="23998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6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#1. Groupware</a:t>
              </a:r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294582" y="3394685"/>
            <a:ext cx="20490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바른고딕" panose="020B0603020101020101" pitchFamily="50" charset="-127"/>
              </a:rPr>
              <a:t>그룹웨어 소개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j-lt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577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23676" y="746620"/>
            <a:ext cx="11780970" cy="58974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" y="204874"/>
            <a:ext cx="384343" cy="38434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85" y="284704"/>
            <a:ext cx="1053085" cy="295547"/>
          </a:xfrm>
          <a:prstGeom prst="rect">
            <a:avLst/>
          </a:prstGeom>
        </p:spPr>
      </p:pic>
      <p:cxnSp>
        <p:nvCxnSpPr>
          <p:cNvPr id="30" name="직선 연결선 29"/>
          <p:cNvCxnSpPr/>
          <p:nvPr/>
        </p:nvCxnSpPr>
        <p:spPr>
          <a:xfrm flipH="1">
            <a:off x="3527820" y="3242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7994252" y="3242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20276" y="591981"/>
            <a:ext cx="229377" cy="24702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84326" y="594361"/>
            <a:ext cx="229377" cy="247021"/>
          </a:xfrm>
          <a:prstGeom prst="rect">
            <a:avLst/>
          </a:prstGeom>
        </p:spPr>
      </p:pic>
      <p:grpSp>
        <p:nvGrpSpPr>
          <p:cNvPr id="2" name="그룹 33"/>
          <p:cNvGrpSpPr/>
          <p:nvPr/>
        </p:nvGrpSpPr>
        <p:grpSpPr>
          <a:xfrm>
            <a:off x="9904372" y="222568"/>
            <a:ext cx="1932493" cy="360000"/>
            <a:chOff x="160147" y="1840626"/>
            <a:chExt cx="1485774" cy="364370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160147" y="1840626"/>
              <a:ext cx="1485774" cy="36437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63303" y="1859339"/>
              <a:ext cx="1279481" cy="31151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#5</a:t>
              </a:r>
              <a:r>
                <a:rPr lang="en-US" altLang="ko-KR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. </a:t>
              </a:r>
              <a:r>
                <a:rPr lang="ko-KR" altLang="en-US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입사처리</a:t>
              </a:r>
              <a:endPara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9" name="내용 개체 틀 2"/>
          <p:cNvSpPr>
            <a:spLocks noGrp="1"/>
          </p:cNvSpPr>
          <p:nvPr>
            <p:ph idx="1"/>
          </p:nvPr>
        </p:nvSpPr>
        <p:spPr>
          <a:xfrm>
            <a:off x="318782" y="1417648"/>
            <a:ext cx="11518083" cy="5083820"/>
          </a:xfrm>
        </p:spPr>
        <p:txBody>
          <a:bodyPr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90" name="TextBox 89"/>
          <p:cNvSpPr txBox="1"/>
          <p:nvPr/>
        </p:nvSpPr>
        <p:spPr>
          <a:xfrm>
            <a:off x="8283413" y="858270"/>
            <a:ext cx="339782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n-ea"/>
              </a:rPr>
              <a:t>신규 입사자가 있을 경우 입사처리를 해서 그룹웨어에 접속 할 수 있게 해준다</a:t>
            </a:r>
            <a:r>
              <a:rPr lang="en-US" altLang="ko-KR" sz="1400" dirty="0" smtClean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n-ea"/>
              </a:rPr>
              <a:t>아이디 중복 체크 버튼을 눌러 아이디 중복체크를 한다</a:t>
            </a:r>
            <a:r>
              <a:rPr lang="en-US" altLang="ko-KR" sz="1400" dirty="0" smtClean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n-ea"/>
              </a:rPr>
              <a:t>중복인 아이디가 있을 경우 다시 아이디 중복 검사를 한다</a:t>
            </a:r>
            <a:r>
              <a:rPr lang="en-US" altLang="ko-KR" sz="1400" dirty="0" smtClean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n-ea"/>
              </a:rPr>
              <a:t>중복된 아이디가 없을 경우 사용 버튼을 누른다</a:t>
            </a:r>
            <a:r>
              <a:rPr lang="en-US" altLang="ko-KR" sz="1400" dirty="0" smtClean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n-ea"/>
              </a:rPr>
              <a:t>파일선택 눌러서 프로필 등록을 해준다</a:t>
            </a:r>
            <a:r>
              <a:rPr lang="en-US" altLang="ko-KR" sz="1400" dirty="0" smtClean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n-ea"/>
              </a:rPr>
              <a:t>모든 정보를 입력 후 등록 버튼을 누르면 입사처리가 완료된다</a:t>
            </a:r>
            <a:r>
              <a:rPr lang="en-US" altLang="ko-KR" sz="1400" dirty="0" smtClean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+mn-ea"/>
              </a:rPr>
              <a:t>입사처리가 되면 공용 주소록에 등록된다</a:t>
            </a:r>
            <a:r>
              <a:rPr lang="en-US" altLang="ko-KR" sz="1400" dirty="0" smtClean="0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>
              <a:latin typeface="+mn-ea"/>
            </a:endParaRPr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5" cstate="print"/>
          <a:srcRect t="52726"/>
          <a:stretch/>
        </p:blipFill>
        <p:spPr>
          <a:xfrm>
            <a:off x="337829" y="849932"/>
            <a:ext cx="1485034" cy="2714274"/>
          </a:xfrm>
          <a:prstGeom prst="rect">
            <a:avLst/>
          </a:prstGeom>
        </p:spPr>
      </p:pic>
      <p:sp>
        <p:nvSpPr>
          <p:cNvPr id="92" name="직사각형 91"/>
          <p:cNvSpPr/>
          <p:nvPr/>
        </p:nvSpPr>
        <p:spPr>
          <a:xfrm>
            <a:off x="470748" y="2469147"/>
            <a:ext cx="1181102" cy="24358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318782" y="1173968"/>
            <a:ext cx="1485034" cy="231264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22862" y="849932"/>
            <a:ext cx="6460551" cy="869235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36735" y="1727505"/>
            <a:ext cx="1977242" cy="1836701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13977" y="1719168"/>
            <a:ext cx="2091114" cy="1845039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05091" y="1727505"/>
            <a:ext cx="2278322" cy="1836701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81" b="12424"/>
          <a:stretch/>
        </p:blipFill>
        <p:spPr>
          <a:xfrm>
            <a:off x="318783" y="3572543"/>
            <a:ext cx="2966604" cy="2453287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1" t="13531" r="3948" b="1480"/>
          <a:stretch/>
        </p:blipFill>
        <p:spPr>
          <a:xfrm>
            <a:off x="3285387" y="3564206"/>
            <a:ext cx="4998025" cy="2548621"/>
          </a:xfrm>
          <a:prstGeom prst="rect">
            <a:avLst/>
          </a:prstGeom>
        </p:spPr>
      </p:pic>
      <p:sp>
        <p:nvSpPr>
          <p:cNvPr id="100" name="직사각형 99"/>
          <p:cNvSpPr/>
          <p:nvPr/>
        </p:nvSpPr>
        <p:spPr>
          <a:xfrm>
            <a:off x="5612949" y="1310650"/>
            <a:ext cx="613064" cy="20879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/>
          <p:cNvSpPr/>
          <p:nvPr/>
        </p:nvSpPr>
        <p:spPr>
          <a:xfrm>
            <a:off x="3332086" y="965178"/>
            <a:ext cx="613064" cy="20879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2" name="꺾인 연결선 101"/>
          <p:cNvCxnSpPr>
            <a:stCxn id="92" idx="0"/>
          </p:cNvCxnSpPr>
          <p:nvPr/>
        </p:nvCxnSpPr>
        <p:spPr>
          <a:xfrm rot="5400000" flipH="1" flipV="1">
            <a:off x="3911905" y="-1902361"/>
            <a:ext cx="1520902" cy="722211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/>
          <p:cNvSpPr/>
          <p:nvPr/>
        </p:nvSpPr>
        <p:spPr>
          <a:xfrm>
            <a:off x="2300732" y="2391577"/>
            <a:ext cx="1130126" cy="20879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/>
          <p:cNvSpPr/>
          <p:nvPr/>
        </p:nvSpPr>
        <p:spPr>
          <a:xfrm>
            <a:off x="4394471" y="2727055"/>
            <a:ext cx="1130126" cy="20879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/>
          <p:cNvSpPr/>
          <p:nvPr/>
        </p:nvSpPr>
        <p:spPr>
          <a:xfrm>
            <a:off x="6974895" y="2477485"/>
            <a:ext cx="310991" cy="20879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2455566" y="5825377"/>
            <a:ext cx="393402" cy="20879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/>
          <p:cNvSpPr/>
          <p:nvPr/>
        </p:nvSpPr>
        <p:spPr>
          <a:xfrm>
            <a:off x="7764972" y="5904036"/>
            <a:ext cx="248277" cy="20879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8" name="꺾인 연결선 107"/>
          <p:cNvCxnSpPr>
            <a:stCxn id="107" idx="0"/>
          </p:cNvCxnSpPr>
          <p:nvPr/>
        </p:nvCxnSpPr>
        <p:spPr>
          <a:xfrm rot="5400000" flipH="1" flipV="1">
            <a:off x="7376457" y="4893170"/>
            <a:ext cx="1523520" cy="498213"/>
          </a:xfrm>
          <a:prstGeom prst="bentConnector3">
            <a:avLst>
              <a:gd name="adj1" fmla="val 9978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꺾인 연결선 108"/>
          <p:cNvCxnSpPr>
            <a:stCxn id="106" idx="3"/>
          </p:cNvCxnSpPr>
          <p:nvPr/>
        </p:nvCxnSpPr>
        <p:spPr>
          <a:xfrm flipV="1">
            <a:off x="2848968" y="3781334"/>
            <a:ext cx="5538354" cy="2148439"/>
          </a:xfrm>
          <a:prstGeom prst="bentConnector3">
            <a:avLst>
              <a:gd name="adj1" fmla="val 78893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320770" y="3573125"/>
            <a:ext cx="2964615" cy="246104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1" name="꺾인 연결선 110"/>
          <p:cNvCxnSpPr>
            <a:stCxn id="101" idx="1"/>
          </p:cNvCxnSpPr>
          <p:nvPr/>
        </p:nvCxnSpPr>
        <p:spPr>
          <a:xfrm rot="10800000" flipV="1">
            <a:off x="1897800" y="1069573"/>
            <a:ext cx="1434286" cy="252129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111"/>
          <p:cNvGrpSpPr/>
          <p:nvPr/>
        </p:nvGrpSpPr>
        <p:grpSpPr>
          <a:xfrm>
            <a:off x="2801342" y="1519440"/>
            <a:ext cx="3118139" cy="920507"/>
            <a:chOff x="2976129" y="1143001"/>
            <a:chExt cx="3118139" cy="1099465"/>
          </a:xfrm>
        </p:grpSpPr>
        <p:cxnSp>
          <p:nvCxnSpPr>
            <p:cNvPr id="125" name="직선 연결선 124"/>
            <p:cNvCxnSpPr>
              <a:stCxn id="100" idx="2"/>
            </p:cNvCxnSpPr>
            <p:nvPr/>
          </p:nvCxnSpPr>
          <p:spPr>
            <a:xfrm>
              <a:off x="6094268" y="1143001"/>
              <a:ext cx="0" cy="2260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/>
            <p:cNvCxnSpPr/>
            <p:nvPr/>
          </p:nvCxnSpPr>
          <p:spPr>
            <a:xfrm flipH="1" flipV="1">
              <a:off x="2976129" y="1349718"/>
              <a:ext cx="3112945" cy="11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화살표 연결선 126"/>
            <p:cNvCxnSpPr/>
            <p:nvPr/>
          </p:nvCxnSpPr>
          <p:spPr>
            <a:xfrm>
              <a:off x="2976130" y="1349718"/>
              <a:ext cx="0" cy="8927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직사각형 112"/>
          <p:cNvSpPr/>
          <p:nvPr/>
        </p:nvSpPr>
        <p:spPr>
          <a:xfrm>
            <a:off x="2707385" y="2763052"/>
            <a:ext cx="318228" cy="17279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20"/>
          <p:cNvGrpSpPr/>
          <p:nvPr/>
        </p:nvGrpSpPr>
        <p:grpSpPr>
          <a:xfrm>
            <a:off x="3025613" y="1848541"/>
            <a:ext cx="5361709" cy="1000907"/>
            <a:chOff x="3025613" y="1848541"/>
            <a:chExt cx="5361709" cy="1000907"/>
          </a:xfrm>
        </p:grpSpPr>
        <p:cxnSp>
          <p:nvCxnSpPr>
            <p:cNvPr id="122" name="직선 연결선 121"/>
            <p:cNvCxnSpPr>
              <a:stCxn id="113" idx="3"/>
            </p:cNvCxnSpPr>
            <p:nvPr/>
          </p:nvCxnSpPr>
          <p:spPr>
            <a:xfrm flipV="1">
              <a:off x="3025613" y="2841777"/>
              <a:ext cx="665018" cy="767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/>
            <p:cNvCxnSpPr/>
            <p:nvPr/>
          </p:nvCxnSpPr>
          <p:spPr>
            <a:xfrm flipV="1">
              <a:off x="3690631" y="1848541"/>
              <a:ext cx="0" cy="99323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/>
            <p:cNvCxnSpPr/>
            <p:nvPr/>
          </p:nvCxnSpPr>
          <p:spPr>
            <a:xfrm>
              <a:off x="3668915" y="1848541"/>
              <a:ext cx="4718407" cy="731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15"/>
          <p:cNvGrpSpPr/>
          <p:nvPr/>
        </p:nvGrpSpPr>
        <p:grpSpPr>
          <a:xfrm>
            <a:off x="5546313" y="2017467"/>
            <a:ext cx="2862725" cy="762852"/>
            <a:chOff x="5546313" y="2017467"/>
            <a:chExt cx="2862725" cy="762852"/>
          </a:xfrm>
        </p:grpSpPr>
        <p:cxnSp>
          <p:nvCxnSpPr>
            <p:cNvPr id="117" name="직선 연결선 116"/>
            <p:cNvCxnSpPr/>
            <p:nvPr/>
          </p:nvCxnSpPr>
          <p:spPr>
            <a:xfrm>
              <a:off x="5546313" y="2762320"/>
              <a:ext cx="316952" cy="10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/>
            <p:cNvCxnSpPr/>
            <p:nvPr/>
          </p:nvCxnSpPr>
          <p:spPr>
            <a:xfrm flipV="1">
              <a:off x="5863265" y="2017467"/>
              <a:ext cx="0" cy="76285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/>
            <p:cNvCxnSpPr/>
            <p:nvPr/>
          </p:nvCxnSpPr>
          <p:spPr>
            <a:xfrm>
              <a:off x="5863265" y="2024483"/>
              <a:ext cx="225482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/>
            <p:cNvCxnSpPr/>
            <p:nvPr/>
          </p:nvCxnSpPr>
          <p:spPr>
            <a:xfrm>
              <a:off x="8118093" y="2033546"/>
              <a:ext cx="0" cy="49769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화살표 연결선 120"/>
            <p:cNvCxnSpPr/>
            <p:nvPr/>
          </p:nvCxnSpPr>
          <p:spPr>
            <a:xfrm>
              <a:off x="8118093" y="2531238"/>
              <a:ext cx="29094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6" name="꺾인 연결선 115"/>
          <p:cNvCxnSpPr/>
          <p:nvPr/>
        </p:nvCxnSpPr>
        <p:spPr>
          <a:xfrm>
            <a:off x="7285886" y="2600367"/>
            <a:ext cx="1101436" cy="555312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6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23676" y="746620"/>
            <a:ext cx="11780970" cy="58974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" y="204874"/>
            <a:ext cx="384343" cy="38434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85" y="284704"/>
            <a:ext cx="1053085" cy="295547"/>
          </a:xfrm>
          <a:prstGeom prst="rect">
            <a:avLst/>
          </a:prstGeom>
        </p:spPr>
      </p:pic>
      <p:cxnSp>
        <p:nvCxnSpPr>
          <p:cNvPr id="30" name="직선 연결선 29"/>
          <p:cNvCxnSpPr/>
          <p:nvPr/>
        </p:nvCxnSpPr>
        <p:spPr>
          <a:xfrm flipH="1">
            <a:off x="3527820" y="3242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7994252" y="3242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20276" y="591981"/>
            <a:ext cx="229377" cy="24702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84326" y="594361"/>
            <a:ext cx="229377" cy="247021"/>
          </a:xfrm>
          <a:prstGeom prst="rect">
            <a:avLst/>
          </a:prstGeom>
        </p:spPr>
      </p:pic>
      <p:sp>
        <p:nvSpPr>
          <p:cNvPr id="39" name="내용 개체 틀 2"/>
          <p:cNvSpPr>
            <a:spLocks noGrp="1"/>
          </p:cNvSpPr>
          <p:nvPr>
            <p:ph idx="1"/>
          </p:nvPr>
        </p:nvSpPr>
        <p:spPr>
          <a:xfrm>
            <a:off x="318782" y="1417648"/>
            <a:ext cx="11518083" cy="5083820"/>
          </a:xfrm>
        </p:spPr>
        <p:txBody>
          <a:bodyPr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25" name="TextBox 24"/>
          <p:cNvSpPr txBox="1"/>
          <p:nvPr/>
        </p:nvSpPr>
        <p:spPr>
          <a:xfrm>
            <a:off x="7994252" y="832528"/>
            <a:ext cx="34710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사진 첨부 유무에 따라 입사처리를 한다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입사처리 시 트랜잭션 처리로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공용주소록을 등록한다</a:t>
            </a:r>
            <a:r>
              <a:rPr lang="en-US" altLang="ko-KR" dirty="0" smtClean="0">
                <a:latin typeface="+mn-ea"/>
              </a:rPr>
              <a:t>.</a:t>
            </a:r>
            <a:r>
              <a:rPr lang="ko-KR" altLang="en-US" dirty="0" smtClean="0">
                <a:latin typeface="+mn-ea"/>
              </a:rPr>
              <a:t> </a:t>
            </a:r>
            <a:endParaRPr lang="en-US" altLang="ko-KR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8782" y="832528"/>
            <a:ext cx="7675470" cy="5181600"/>
          </a:xfrm>
          <a:prstGeom prst="rect">
            <a:avLst/>
          </a:prstGeom>
        </p:spPr>
      </p:pic>
      <p:grpSp>
        <p:nvGrpSpPr>
          <p:cNvPr id="19" name="그룹 33"/>
          <p:cNvGrpSpPr/>
          <p:nvPr/>
        </p:nvGrpSpPr>
        <p:grpSpPr>
          <a:xfrm>
            <a:off x="9904372" y="222568"/>
            <a:ext cx="1932493" cy="360000"/>
            <a:chOff x="160147" y="1840626"/>
            <a:chExt cx="1485774" cy="364370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160147" y="1840626"/>
              <a:ext cx="1485774" cy="36437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63303" y="1859339"/>
              <a:ext cx="1279481" cy="31151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#5</a:t>
              </a:r>
              <a:r>
                <a:rPr lang="en-US" altLang="ko-KR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. </a:t>
              </a:r>
              <a:r>
                <a:rPr lang="ko-KR" altLang="en-US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입사처리</a:t>
              </a:r>
              <a:endPara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161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23676" y="746620"/>
            <a:ext cx="11780970" cy="58974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" y="204874"/>
            <a:ext cx="384343" cy="38434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85" y="284704"/>
            <a:ext cx="1053085" cy="295547"/>
          </a:xfrm>
          <a:prstGeom prst="rect">
            <a:avLst/>
          </a:prstGeom>
        </p:spPr>
      </p:pic>
      <p:cxnSp>
        <p:nvCxnSpPr>
          <p:cNvPr id="30" name="직선 연결선 29"/>
          <p:cNvCxnSpPr/>
          <p:nvPr/>
        </p:nvCxnSpPr>
        <p:spPr>
          <a:xfrm flipH="1">
            <a:off x="3527820" y="3242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7994252" y="3242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20276" y="591981"/>
            <a:ext cx="229377" cy="24702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84326" y="594361"/>
            <a:ext cx="229377" cy="247021"/>
          </a:xfrm>
          <a:prstGeom prst="rect">
            <a:avLst/>
          </a:prstGeom>
        </p:spPr>
      </p:pic>
      <p:grpSp>
        <p:nvGrpSpPr>
          <p:cNvPr id="2" name="그룹 33"/>
          <p:cNvGrpSpPr/>
          <p:nvPr/>
        </p:nvGrpSpPr>
        <p:grpSpPr>
          <a:xfrm>
            <a:off x="9904372" y="222565"/>
            <a:ext cx="1932493" cy="360000"/>
            <a:chOff x="160147" y="1840623"/>
            <a:chExt cx="1485774" cy="364370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160147" y="1840623"/>
              <a:ext cx="1485774" cy="36437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63300" y="1859339"/>
              <a:ext cx="1279481" cy="31151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#5</a:t>
              </a:r>
              <a:r>
                <a:rPr lang="en-US" altLang="ko-KR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. </a:t>
              </a:r>
              <a:r>
                <a:rPr lang="ko-KR" altLang="en-US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인사이동</a:t>
              </a:r>
              <a:endPara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" name="그룹 51"/>
          <p:cNvGrpSpPr/>
          <p:nvPr/>
        </p:nvGrpSpPr>
        <p:grpSpPr>
          <a:xfrm>
            <a:off x="352124" y="877070"/>
            <a:ext cx="11343411" cy="5596466"/>
            <a:chOff x="512616" y="343332"/>
            <a:chExt cx="11343411" cy="5919270"/>
          </a:xfrm>
        </p:grpSpPr>
        <p:pic>
          <p:nvPicPr>
            <p:cNvPr id="53" name="그림 52"/>
            <p:cNvPicPr>
              <a:picLocks noChangeAspect="1"/>
            </p:cNvPicPr>
            <p:nvPr/>
          </p:nvPicPr>
          <p:blipFill rotWithShape="1">
            <a:blip r:embed="rId5" cstate="print"/>
            <a:srcRect t="52726"/>
            <a:stretch/>
          </p:blipFill>
          <p:spPr>
            <a:xfrm>
              <a:off x="512616" y="343332"/>
              <a:ext cx="1485034" cy="3449351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97651" y="343333"/>
              <a:ext cx="6460550" cy="3449350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>
              <a:off x="8458200" y="353291"/>
              <a:ext cx="3397827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latin typeface="+mn-ea"/>
                </a:rPr>
                <a:t>인사이동 메뉴에서 인사이동 처리를 할 수 있다</a:t>
              </a:r>
              <a:r>
                <a:rPr lang="en-US" altLang="ko-KR" dirty="0" smtClean="0">
                  <a:latin typeface="+mn-ea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latin typeface="+mn-ea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latin typeface="+mn-ea"/>
                </a:rPr>
                <a:t>검색 조건을 선택 후 값을 입력 후 검색 버튼을 누르면 해당 사원 정보가 나온다</a:t>
              </a:r>
              <a:r>
                <a:rPr lang="en-US" altLang="ko-KR" dirty="0" smtClean="0">
                  <a:latin typeface="+mn-ea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latin typeface="+mn-ea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latin typeface="+mn-ea"/>
                </a:rPr>
                <a:t>사원 목록 중 인사이동 할 사원의 행을 클릭하면 인사이동 </a:t>
              </a:r>
              <a:r>
                <a:rPr lang="en-US" altLang="ko-KR" dirty="0" smtClean="0">
                  <a:latin typeface="+mn-ea"/>
                </a:rPr>
                <a:t>Modal </a:t>
              </a:r>
              <a:r>
                <a:rPr lang="ko-KR" altLang="en-US" dirty="0" smtClean="0">
                  <a:latin typeface="+mn-ea"/>
                </a:rPr>
                <a:t>창이 뜬다</a:t>
              </a:r>
              <a:r>
                <a:rPr lang="en-US" altLang="ko-KR" dirty="0" smtClean="0">
                  <a:latin typeface="+mn-ea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latin typeface="+mn-ea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latin typeface="+mn-ea"/>
                </a:rPr>
                <a:t>인사이동 </a:t>
              </a:r>
              <a:r>
                <a:rPr lang="en-US" altLang="ko-KR" dirty="0" smtClean="0">
                  <a:latin typeface="+mn-ea"/>
                </a:rPr>
                <a:t>Modal </a:t>
              </a:r>
              <a:r>
                <a:rPr lang="ko-KR" altLang="en-US" dirty="0" smtClean="0">
                  <a:latin typeface="+mn-ea"/>
                </a:rPr>
                <a:t>창에서 인사이동 종류를 선택 한 후 인사이동 처리를 한다</a:t>
              </a:r>
              <a:r>
                <a:rPr lang="en-US" altLang="ko-KR" dirty="0" smtClean="0">
                  <a:latin typeface="+mn-ea"/>
                </a:rPr>
                <a:t>.</a:t>
              </a:r>
              <a:endParaRPr lang="ko-KR" altLang="en-US" dirty="0">
                <a:latin typeface="+mn-ea"/>
              </a:endParaRPr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2616" y="3802642"/>
              <a:ext cx="7945583" cy="2459960"/>
            </a:xfrm>
            <a:prstGeom prst="rect">
              <a:avLst/>
            </a:prstGeom>
          </p:spPr>
        </p:pic>
        <p:sp>
          <p:nvSpPr>
            <p:cNvPr id="57" name="직사각형 56"/>
            <p:cNvSpPr/>
            <p:nvPr/>
          </p:nvSpPr>
          <p:spPr>
            <a:xfrm>
              <a:off x="658088" y="2713762"/>
              <a:ext cx="1129148" cy="290945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002969" y="808762"/>
              <a:ext cx="3138057" cy="323847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997650" y="1274191"/>
              <a:ext cx="6460549" cy="1439571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0" name="꺾인 연결선 59"/>
            <p:cNvCxnSpPr>
              <a:stCxn id="57" idx="0"/>
              <a:endCxn id="58" idx="1"/>
            </p:cNvCxnSpPr>
            <p:nvPr/>
          </p:nvCxnSpPr>
          <p:spPr>
            <a:xfrm rot="5400000" flipH="1" flipV="1">
              <a:off x="1241277" y="952071"/>
              <a:ext cx="1743076" cy="1780307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꺾인 연결선 60"/>
            <p:cNvCxnSpPr>
              <a:stCxn id="58" idx="3"/>
            </p:cNvCxnSpPr>
            <p:nvPr/>
          </p:nvCxnSpPr>
          <p:spPr>
            <a:xfrm>
              <a:off x="6141026" y="970686"/>
              <a:ext cx="280556" cy="303505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직사각형 61"/>
            <p:cNvSpPr/>
            <p:nvPr/>
          </p:nvSpPr>
          <p:spPr>
            <a:xfrm>
              <a:off x="2089867" y="1993976"/>
              <a:ext cx="6243642" cy="323847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3" name="꺾인 연결선 62"/>
            <p:cNvCxnSpPr>
              <a:stCxn id="62" idx="2"/>
              <a:endCxn id="56" idx="0"/>
            </p:cNvCxnSpPr>
            <p:nvPr/>
          </p:nvCxnSpPr>
          <p:spPr>
            <a:xfrm rot="5400000">
              <a:off x="4106139" y="2697092"/>
              <a:ext cx="1484819" cy="726280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직사각형 63"/>
            <p:cNvSpPr/>
            <p:nvPr/>
          </p:nvSpPr>
          <p:spPr>
            <a:xfrm>
              <a:off x="808322" y="4090346"/>
              <a:ext cx="2111523" cy="323847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5" name="꺾인 연결선 64"/>
            <p:cNvCxnSpPr>
              <a:stCxn id="64" idx="3"/>
            </p:cNvCxnSpPr>
            <p:nvPr/>
          </p:nvCxnSpPr>
          <p:spPr>
            <a:xfrm flipV="1">
              <a:off x="2919845" y="3746252"/>
              <a:ext cx="5538354" cy="506017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2513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23676" y="746620"/>
            <a:ext cx="11780970" cy="58974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" y="204874"/>
            <a:ext cx="384343" cy="38434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85" y="284704"/>
            <a:ext cx="1053085" cy="295547"/>
          </a:xfrm>
          <a:prstGeom prst="rect">
            <a:avLst/>
          </a:prstGeom>
        </p:spPr>
      </p:pic>
      <p:cxnSp>
        <p:nvCxnSpPr>
          <p:cNvPr id="30" name="직선 연결선 29"/>
          <p:cNvCxnSpPr/>
          <p:nvPr/>
        </p:nvCxnSpPr>
        <p:spPr>
          <a:xfrm flipH="1">
            <a:off x="3527820" y="3242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7994252" y="3242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20276" y="591981"/>
            <a:ext cx="229377" cy="24702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84326" y="594361"/>
            <a:ext cx="229377" cy="247021"/>
          </a:xfrm>
          <a:prstGeom prst="rect">
            <a:avLst/>
          </a:prstGeom>
        </p:spPr>
      </p:pic>
      <p:sp>
        <p:nvSpPr>
          <p:cNvPr id="39" name="내용 개체 틀 2"/>
          <p:cNvSpPr>
            <a:spLocks noGrp="1"/>
          </p:cNvSpPr>
          <p:nvPr>
            <p:ph idx="1"/>
          </p:nvPr>
        </p:nvSpPr>
        <p:spPr>
          <a:xfrm>
            <a:off x="318782" y="1417648"/>
            <a:ext cx="11518083" cy="5083820"/>
          </a:xfrm>
        </p:spPr>
        <p:txBody>
          <a:bodyPr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25" name="TextBox 24"/>
          <p:cNvSpPr txBox="1"/>
          <p:nvPr/>
        </p:nvSpPr>
        <p:spPr>
          <a:xfrm>
            <a:off x="4500257" y="1187997"/>
            <a:ext cx="65387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n-ea"/>
              </a:rPr>
              <a:t>Modal </a:t>
            </a:r>
            <a:r>
              <a:rPr lang="ko-KR" altLang="en-US" dirty="0" smtClean="0">
                <a:latin typeface="+mn-ea"/>
              </a:rPr>
              <a:t>창에서 인사이동 종류를 선택 한다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선택된 </a:t>
            </a:r>
            <a:r>
              <a:rPr lang="en-US" altLang="ko-KR" dirty="0" smtClean="0">
                <a:latin typeface="+mn-ea"/>
              </a:rPr>
              <a:t>Tab</a:t>
            </a:r>
            <a:r>
              <a:rPr lang="ko-KR" altLang="en-US" dirty="0" smtClean="0">
                <a:latin typeface="+mn-ea"/>
              </a:rPr>
              <a:t>의 메뉴에서 인사이동 처리를 한다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인사이동 시 필요한 트랜잭션 처리들을 해준다</a:t>
            </a:r>
            <a:r>
              <a:rPr lang="en-US" altLang="ko-KR" dirty="0" smtClean="0">
                <a:latin typeface="+mn-ea"/>
              </a:rPr>
              <a:t>.</a:t>
            </a:r>
            <a:endParaRPr lang="en-US" altLang="ko-KR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75618" y="3298308"/>
            <a:ext cx="6964773" cy="20288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8782" y="839002"/>
            <a:ext cx="4181475" cy="517207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57451" y="1203980"/>
            <a:ext cx="3856776" cy="27507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57451" y="2829933"/>
            <a:ext cx="3856776" cy="318114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20882" y="5424055"/>
            <a:ext cx="3258262" cy="19742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17" idx="2"/>
          </p:cNvCxnSpPr>
          <p:nvPr/>
        </p:nvCxnSpPr>
        <p:spPr>
          <a:xfrm flipH="1">
            <a:off x="2265218" y="1479058"/>
            <a:ext cx="20621" cy="13508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 7"/>
          <p:cNvCxnSpPr>
            <a:stCxn id="20" idx="0"/>
            <a:endCxn id="2" idx="1"/>
          </p:cNvCxnSpPr>
          <p:nvPr/>
        </p:nvCxnSpPr>
        <p:spPr>
          <a:xfrm rot="5400000" flipH="1" flipV="1">
            <a:off x="2907148" y="3855586"/>
            <a:ext cx="1111334" cy="202560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33"/>
          <p:cNvGrpSpPr/>
          <p:nvPr/>
        </p:nvGrpSpPr>
        <p:grpSpPr>
          <a:xfrm>
            <a:off x="9904372" y="222565"/>
            <a:ext cx="1932493" cy="360000"/>
            <a:chOff x="160147" y="1840623"/>
            <a:chExt cx="1485774" cy="364370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160147" y="1840623"/>
              <a:ext cx="1485774" cy="36437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63300" y="1859339"/>
              <a:ext cx="1279481" cy="31151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#5</a:t>
              </a:r>
              <a:r>
                <a:rPr lang="en-US" altLang="ko-KR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. </a:t>
              </a:r>
              <a:r>
                <a:rPr lang="ko-KR" altLang="en-US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인사이동</a:t>
              </a:r>
              <a:endPara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173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23676" y="746620"/>
            <a:ext cx="11780970" cy="58974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" y="204874"/>
            <a:ext cx="384343" cy="38434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85" y="284704"/>
            <a:ext cx="1053085" cy="295547"/>
          </a:xfrm>
          <a:prstGeom prst="rect">
            <a:avLst/>
          </a:prstGeom>
        </p:spPr>
      </p:pic>
      <p:cxnSp>
        <p:nvCxnSpPr>
          <p:cNvPr id="30" name="직선 연결선 29"/>
          <p:cNvCxnSpPr/>
          <p:nvPr/>
        </p:nvCxnSpPr>
        <p:spPr>
          <a:xfrm flipH="1">
            <a:off x="3527820" y="3242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7994252" y="3242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20276" y="591981"/>
            <a:ext cx="229377" cy="24702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84326" y="594361"/>
            <a:ext cx="229377" cy="247021"/>
          </a:xfrm>
          <a:prstGeom prst="rect">
            <a:avLst/>
          </a:prstGeom>
        </p:spPr>
      </p:pic>
      <p:grpSp>
        <p:nvGrpSpPr>
          <p:cNvPr id="2" name="그룹 33"/>
          <p:cNvGrpSpPr/>
          <p:nvPr/>
        </p:nvGrpSpPr>
        <p:grpSpPr>
          <a:xfrm>
            <a:off x="9875032" y="222565"/>
            <a:ext cx="1991188" cy="360000"/>
            <a:chOff x="156591" y="1840623"/>
            <a:chExt cx="1530900" cy="364370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160146" y="1840623"/>
              <a:ext cx="1522299" cy="36437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56591" y="1867677"/>
              <a:ext cx="1530900" cy="31151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#5. </a:t>
              </a:r>
              <a:r>
                <a:rPr lang="ko-KR" altLang="en-US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인사이동내역</a:t>
              </a:r>
              <a:endPara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" name="그룹 27"/>
          <p:cNvGrpSpPr/>
          <p:nvPr/>
        </p:nvGrpSpPr>
        <p:grpSpPr>
          <a:xfrm>
            <a:off x="310404" y="851187"/>
            <a:ext cx="11526461" cy="4581959"/>
            <a:chOff x="200888" y="197858"/>
            <a:chExt cx="11607514" cy="4581959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5922" y="197859"/>
              <a:ext cx="6724653" cy="4505325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6" cstate="print"/>
            <a:srcRect t="52726"/>
            <a:stretch/>
          </p:blipFill>
          <p:spPr>
            <a:xfrm>
              <a:off x="200888" y="197859"/>
              <a:ext cx="1485034" cy="3241963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8410575" y="197859"/>
              <a:ext cx="3397827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latin typeface="+mn-ea"/>
                </a:rPr>
                <a:t>인사관리 내역에서 인사이동 내역을 조회 할 수 있다</a:t>
              </a:r>
              <a:r>
                <a:rPr lang="en-US" altLang="ko-KR" dirty="0" smtClean="0">
                  <a:latin typeface="+mn-ea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latin typeface="+mn-ea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latin typeface="+mn-ea"/>
                </a:rPr>
                <a:t>검색할 인사 이동 종류를 선택 한다</a:t>
              </a:r>
              <a:r>
                <a:rPr lang="en-US" altLang="ko-KR" dirty="0" smtClean="0">
                  <a:latin typeface="+mn-ea"/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latin typeface="+mn-ea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latin typeface="+mn-ea"/>
                </a:rPr>
                <a:t>검색할 조건 선택 후 값을 입력하면 인사이동 내역이 조회된다</a:t>
              </a:r>
              <a:r>
                <a:rPr lang="en-US" altLang="ko-KR" dirty="0" smtClean="0">
                  <a:latin typeface="+mn-ea"/>
                </a:rPr>
                <a:t>.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78831" y="2670464"/>
              <a:ext cx="1129148" cy="322118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685921" y="197858"/>
              <a:ext cx="6724653" cy="4581959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685920" y="529936"/>
              <a:ext cx="2054807" cy="363682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440993" y="1126837"/>
              <a:ext cx="3824725" cy="462971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2440992" y="1703748"/>
              <a:ext cx="5850953" cy="2878643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꺾인 연결선 43"/>
            <p:cNvCxnSpPr>
              <a:stCxn id="39" idx="0"/>
              <a:endCxn id="37" idx="3"/>
            </p:cNvCxnSpPr>
            <p:nvPr/>
          </p:nvCxnSpPr>
          <p:spPr>
            <a:xfrm rot="5400000" flipH="1" flipV="1">
              <a:off x="888852" y="1873395"/>
              <a:ext cx="851623" cy="742517"/>
            </a:xfrm>
            <a:prstGeom prst="bentConnector4">
              <a:avLst>
                <a:gd name="adj1" fmla="val 100000"/>
                <a:gd name="adj2" fmla="val 37026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꺾인 연결선 44"/>
            <p:cNvCxnSpPr>
              <a:stCxn id="41" idx="3"/>
              <a:endCxn id="42" idx="0"/>
            </p:cNvCxnSpPr>
            <p:nvPr/>
          </p:nvCxnSpPr>
          <p:spPr>
            <a:xfrm>
              <a:off x="3740727" y="711777"/>
              <a:ext cx="612629" cy="415060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꺾인 연결선 45"/>
            <p:cNvCxnSpPr>
              <a:stCxn id="42" idx="3"/>
            </p:cNvCxnSpPr>
            <p:nvPr/>
          </p:nvCxnSpPr>
          <p:spPr>
            <a:xfrm>
              <a:off x="6265718" y="1358323"/>
              <a:ext cx="301337" cy="34542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465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23676" y="746620"/>
            <a:ext cx="11780970" cy="58974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" y="204874"/>
            <a:ext cx="384343" cy="38434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85" y="284704"/>
            <a:ext cx="1053085" cy="295547"/>
          </a:xfrm>
          <a:prstGeom prst="rect">
            <a:avLst/>
          </a:prstGeom>
        </p:spPr>
      </p:pic>
      <p:cxnSp>
        <p:nvCxnSpPr>
          <p:cNvPr id="30" name="직선 연결선 29"/>
          <p:cNvCxnSpPr/>
          <p:nvPr/>
        </p:nvCxnSpPr>
        <p:spPr>
          <a:xfrm flipH="1">
            <a:off x="3527820" y="3242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7994252" y="3242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20276" y="591981"/>
            <a:ext cx="229377" cy="24702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84326" y="594361"/>
            <a:ext cx="229377" cy="247021"/>
          </a:xfrm>
          <a:prstGeom prst="rect">
            <a:avLst/>
          </a:prstGeom>
        </p:spPr>
      </p:pic>
      <p:grpSp>
        <p:nvGrpSpPr>
          <p:cNvPr id="2" name="그룹 33"/>
          <p:cNvGrpSpPr/>
          <p:nvPr/>
        </p:nvGrpSpPr>
        <p:grpSpPr>
          <a:xfrm>
            <a:off x="9904372" y="222565"/>
            <a:ext cx="1932493" cy="360000"/>
            <a:chOff x="160147" y="1840623"/>
            <a:chExt cx="1485774" cy="364370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160147" y="1840623"/>
              <a:ext cx="1485774" cy="36437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00443" y="1859339"/>
              <a:ext cx="1405190" cy="31151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#5. </a:t>
              </a:r>
              <a:r>
                <a:rPr lang="ko-KR" altLang="en-US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업체주소록</a:t>
              </a:r>
              <a:endPara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" name="그룹 27"/>
          <p:cNvGrpSpPr/>
          <p:nvPr/>
        </p:nvGrpSpPr>
        <p:grpSpPr>
          <a:xfrm>
            <a:off x="375209" y="824992"/>
            <a:ext cx="11461656" cy="5313216"/>
            <a:chOff x="258907" y="340302"/>
            <a:chExt cx="11461656" cy="5313216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6455" y="340302"/>
              <a:ext cx="9466118" cy="2000250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8907" y="340302"/>
              <a:ext cx="1507548" cy="2000250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92216" y="340302"/>
              <a:ext cx="3655059" cy="2000250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8907" y="2935430"/>
              <a:ext cx="6733309" cy="2718088"/>
            </a:xfrm>
            <a:prstGeom prst="rect">
              <a:avLst/>
            </a:prstGeom>
          </p:spPr>
        </p:pic>
        <p:sp>
          <p:nvSpPr>
            <p:cNvPr id="40" name="직사각형 39"/>
            <p:cNvSpPr/>
            <p:nvPr/>
          </p:nvSpPr>
          <p:spPr>
            <a:xfrm>
              <a:off x="363682" y="1016580"/>
              <a:ext cx="1226128" cy="323847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5330536" y="935180"/>
              <a:ext cx="301337" cy="197427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6992216" y="340302"/>
              <a:ext cx="3655059" cy="2000250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3" name="꺾인 연결선 42"/>
            <p:cNvCxnSpPr>
              <a:stCxn id="40" idx="0"/>
            </p:cNvCxnSpPr>
            <p:nvPr/>
          </p:nvCxnSpPr>
          <p:spPr>
            <a:xfrm rot="5400000" flipH="1" flipV="1">
              <a:off x="1278947" y="310863"/>
              <a:ext cx="403516" cy="1007918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꺾인 연결선 43"/>
            <p:cNvCxnSpPr/>
            <p:nvPr/>
          </p:nvCxnSpPr>
          <p:spPr>
            <a:xfrm>
              <a:off x="5631873" y="1033893"/>
              <a:ext cx="1360343" cy="83127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직사각형 44"/>
            <p:cNvSpPr/>
            <p:nvPr/>
          </p:nvSpPr>
          <p:spPr>
            <a:xfrm>
              <a:off x="9815945" y="1960416"/>
              <a:ext cx="301337" cy="197427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422535" y="4776353"/>
              <a:ext cx="6383510" cy="200892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89235" y="3411680"/>
              <a:ext cx="183601" cy="173184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290471" y="3411680"/>
              <a:ext cx="322594" cy="173184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992216" y="2752721"/>
              <a:ext cx="4728347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smtClean="0"/>
                <a:t>업체 주소록은 개별로 관리한다</a:t>
              </a:r>
              <a:r>
                <a:rPr lang="en-US" altLang="ko-KR" sz="1400" dirty="0" smtClean="0"/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smtClean="0"/>
                <a:t>추가 버튼을 눌러서 정보를 입력 후 등록한다</a:t>
              </a:r>
              <a:r>
                <a:rPr lang="en-US" altLang="ko-KR" sz="1400" dirty="0" smtClean="0"/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smtClean="0"/>
                <a:t>검색할 조건 선택 후 값을 입력하여 검색한 결과를 </a:t>
              </a:r>
              <a:r>
                <a:rPr lang="ko-KR" altLang="en-US" sz="1400" dirty="0" err="1" smtClean="0"/>
                <a:t>페이징</a:t>
              </a:r>
              <a:r>
                <a:rPr lang="ko-KR" altLang="en-US" sz="1400" dirty="0" smtClean="0"/>
                <a:t> 처리해서 보여준다</a:t>
              </a:r>
              <a:r>
                <a:rPr lang="en-US" altLang="ko-KR" sz="1400" dirty="0" smtClean="0"/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smtClean="0"/>
                <a:t>변환하기 버튼을 누르면 현재 조회 된 내용을 </a:t>
              </a:r>
              <a:r>
                <a:rPr lang="en-US" altLang="ko-KR" sz="1400" dirty="0" smtClean="0"/>
                <a:t>Excel </a:t>
              </a:r>
              <a:r>
                <a:rPr lang="ko-KR" altLang="en-US" sz="1400" dirty="0" smtClean="0"/>
                <a:t>파일로 다운로드 받는다</a:t>
              </a:r>
              <a:r>
                <a:rPr lang="en-US" altLang="ko-KR" sz="1400" dirty="0" smtClean="0"/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 smtClean="0"/>
                <a:t>삭제할 정보를 </a:t>
              </a:r>
              <a:r>
                <a:rPr lang="en-US" altLang="ko-KR" sz="1400" dirty="0" smtClean="0"/>
                <a:t>check </a:t>
              </a:r>
              <a:r>
                <a:rPr lang="ko-KR" altLang="en-US" sz="1400" dirty="0" smtClean="0"/>
                <a:t>한 후 삭제 버튼을 누르면 삭제된다</a:t>
              </a:r>
              <a:r>
                <a:rPr lang="en-US" altLang="ko-KR" sz="1400" dirty="0" smtClean="0"/>
                <a:t>.</a:t>
              </a:r>
            </a:p>
          </p:txBody>
        </p:sp>
        <p:cxnSp>
          <p:nvCxnSpPr>
            <p:cNvPr id="50" name="꺾인 연결선 49"/>
            <p:cNvCxnSpPr>
              <a:stCxn id="47" idx="3"/>
            </p:cNvCxnSpPr>
            <p:nvPr/>
          </p:nvCxnSpPr>
          <p:spPr>
            <a:xfrm>
              <a:off x="872836" y="3498272"/>
              <a:ext cx="6208448" cy="1478973"/>
            </a:xfrm>
            <a:prstGeom prst="bentConnector3">
              <a:avLst>
                <a:gd name="adj1" fmla="val 96754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그룹 50"/>
            <p:cNvGrpSpPr/>
            <p:nvPr/>
          </p:nvGrpSpPr>
          <p:grpSpPr>
            <a:xfrm>
              <a:off x="451769" y="3584863"/>
              <a:ext cx="6540450" cy="879381"/>
              <a:chOff x="451769" y="3584863"/>
              <a:chExt cx="6540450" cy="879381"/>
            </a:xfrm>
          </p:grpSpPr>
          <p:cxnSp>
            <p:nvCxnSpPr>
              <p:cNvPr id="66" name="꺾인 연결선 65"/>
              <p:cNvCxnSpPr>
                <a:stCxn id="48" idx="2"/>
              </p:cNvCxnSpPr>
              <p:nvPr/>
            </p:nvCxnSpPr>
            <p:spPr>
              <a:xfrm rot="16200000" flipH="1">
                <a:off x="3490926" y="545706"/>
                <a:ext cx="115265" cy="6193580"/>
              </a:xfrm>
              <a:prstGeom prst="bentConnector2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꺾인 연결선 66"/>
              <p:cNvCxnSpPr/>
              <p:nvPr/>
            </p:nvCxnSpPr>
            <p:spPr>
              <a:xfrm rot="16200000" flipH="1">
                <a:off x="6436726" y="3908752"/>
                <a:ext cx="764115" cy="346870"/>
              </a:xfrm>
              <a:prstGeom prst="bentConnector3">
                <a:avLst>
                  <a:gd name="adj1" fmla="val 100094"/>
                </a:avLst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0192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23676" y="746620"/>
            <a:ext cx="11780970" cy="58974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" y="204874"/>
            <a:ext cx="384343" cy="38434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85" y="284704"/>
            <a:ext cx="1053085" cy="295547"/>
          </a:xfrm>
          <a:prstGeom prst="rect">
            <a:avLst/>
          </a:prstGeom>
        </p:spPr>
      </p:pic>
      <p:cxnSp>
        <p:nvCxnSpPr>
          <p:cNvPr id="30" name="직선 연결선 29"/>
          <p:cNvCxnSpPr/>
          <p:nvPr/>
        </p:nvCxnSpPr>
        <p:spPr>
          <a:xfrm flipH="1">
            <a:off x="3527820" y="3242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7994252" y="3242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20276" y="591981"/>
            <a:ext cx="229377" cy="24702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84326" y="594361"/>
            <a:ext cx="229377" cy="247021"/>
          </a:xfrm>
          <a:prstGeom prst="rect">
            <a:avLst/>
          </a:prstGeom>
        </p:spPr>
      </p:pic>
      <p:sp>
        <p:nvSpPr>
          <p:cNvPr id="39" name="내용 개체 틀 2"/>
          <p:cNvSpPr>
            <a:spLocks noGrp="1"/>
          </p:cNvSpPr>
          <p:nvPr>
            <p:ph idx="1"/>
          </p:nvPr>
        </p:nvSpPr>
        <p:spPr>
          <a:xfrm>
            <a:off x="318782" y="1417648"/>
            <a:ext cx="11518083" cy="5083820"/>
          </a:xfrm>
        </p:spPr>
        <p:txBody>
          <a:bodyPr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marL="0" indent="0" algn="ctr">
              <a:buNone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1944" y="1473887"/>
            <a:ext cx="5695950" cy="3276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354977" y="1599737"/>
            <a:ext cx="47283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j-ea"/>
                <a:ea typeface="+mj-ea"/>
              </a:rPr>
              <a:t>변환하기 버튼을 클릭했을 때 현재 조회 된 정보를 엑셀 파일로 다운로드 받는다</a:t>
            </a:r>
            <a:r>
              <a:rPr lang="en-US" altLang="ko-KR" dirty="0" smtClean="0">
                <a:latin typeface="+mj-ea"/>
                <a:ea typeface="+mj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j-ea"/>
                <a:ea typeface="+mj-ea"/>
              </a:rPr>
              <a:t>선택된 행의 이름을 배열로 저장하여 </a:t>
            </a:r>
            <a:r>
              <a:rPr lang="en-US" altLang="ko-KR" dirty="0" smtClean="0">
                <a:latin typeface="+mj-ea"/>
                <a:ea typeface="+mj-ea"/>
              </a:rPr>
              <a:t>get </a:t>
            </a:r>
            <a:r>
              <a:rPr lang="ko-KR" altLang="en-US" dirty="0" smtClean="0">
                <a:latin typeface="+mj-ea"/>
                <a:ea typeface="+mj-ea"/>
              </a:rPr>
              <a:t>방식으로 전달한다</a:t>
            </a:r>
            <a:r>
              <a:rPr lang="en-US" altLang="ko-KR" dirty="0" smtClean="0">
                <a:latin typeface="+mj-ea"/>
                <a:ea typeface="+mj-ea"/>
              </a:rPr>
              <a:t>.</a:t>
            </a:r>
            <a:r>
              <a:rPr lang="ko-KR" altLang="en-US" dirty="0" smtClean="0">
                <a:latin typeface="+mj-ea"/>
                <a:ea typeface="+mj-ea"/>
              </a:rPr>
              <a:t> </a:t>
            </a:r>
            <a:endParaRPr lang="en-US" altLang="ko-KR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j-ea"/>
                <a:ea typeface="+mj-ea"/>
              </a:rPr>
              <a:t>데이터 삭제 후 다시 데이터를 조회하여 </a:t>
            </a:r>
            <a:r>
              <a:rPr lang="ko-KR" altLang="en-US" dirty="0" err="1" smtClean="0">
                <a:latin typeface="+mj-ea"/>
                <a:ea typeface="+mj-ea"/>
              </a:rPr>
              <a:t>페이징</a:t>
            </a:r>
            <a:r>
              <a:rPr lang="ko-KR" altLang="en-US" dirty="0" smtClean="0">
                <a:latin typeface="+mj-ea"/>
                <a:ea typeface="+mj-ea"/>
              </a:rPr>
              <a:t> 처리한다</a:t>
            </a:r>
            <a:r>
              <a:rPr lang="en-US" altLang="ko-KR" dirty="0" smtClean="0">
                <a:latin typeface="+mj-ea"/>
                <a:ea typeface="+mj-ea"/>
              </a:rPr>
              <a:t>.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08019" y="1475046"/>
            <a:ext cx="4750790" cy="91728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08018" y="2448564"/>
            <a:ext cx="5398421" cy="235816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5358809" y="1796902"/>
            <a:ext cx="99616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6006439" y="2636874"/>
            <a:ext cx="35183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33"/>
          <p:cNvGrpSpPr/>
          <p:nvPr/>
        </p:nvGrpSpPr>
        <p:grpSpPr>
          <a:xfrm>
            <a:off x="9904372" y="222565"/>
            <a:ext cx="1932493" cy="360000"/>
            <a:chOff x="160147" y="1840623"/>
            <a:chExt cx="1485774" cy="364370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60147" y="1840623"/>
              <a:ext cx="1485774" cy="36437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00443" y="1859339"/>
              <a:ext cx="1405190" cy="31151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#5. </a:t>
              </a:r>
              <a:r>
                <a:rPr lang="ko-KR" altLang="en-US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업체주소록</a:t>
              </a:r>
              <a:endPara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92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23676" y="746620"/>
            <a:ext cx="11780970" cy="58974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" y="204874"/>
            <a:ext cx="384343" cy="38434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85" y="284704"/>
            <a:ext cx="1053085" cy="295547"/>
          </a:xfrm>
          <a:prstGeom prst="rect">
            <a:avLst/>
          </a:prstGeom>
        </p:spPr>
      </p:pic>
      <p:cxnSp>
        <p:nvCxnSpPr>
          <p:cNvPr id="30" name="직선 연결선 29"/>
          <p:cNvCxnSpPr/>
          <p:nvPr/>
        </p:nvCxnSpPr>
        <p:spPr>
          <a:xfrm flipH="1">
            <a:off x="3527820" y="3242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7994252" y="3242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20276" y="591981"/>
            <a:ext cx="229377" cy="24702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84326" y="594361"/>
            <a:ext cx="229377" cy="24702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8344" y="849932"/>
            <a:ext cx="7995684" cy="4208498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8304028" y="849932"/>
            <a:ext cx="33741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회사 공용주소록이다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현재 입사된 사원들의 정보를 검색할 수 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검색할 조건 선택 후 값을 입력하면 검색된 결과를 </a:t>
            </a:r>
            <a:r>
              <a:rPr lang="ko-KR" altLang="en-US" dirty="0" err="1" smtClean="0">
                <a:latin typeface="+mn-ea"/>
              </a:rPr>
              <a:t>페이징</a:t>
            </a:r>
            <a:r>
              <a:rPr lang="ko-KR" altLang="en-US" dirty="0" smtClean="0">
                <a:latin typeface="+mn-ea"/>
              </a:rPr>
              <a:t> 처리 한다</a:t>
            </a:r>
            <a:r>
              <a:rPr lang="en-US" altLang="ko-KR" dirty="0" smtClean="0">
                <a:latin typeface="+mn-ea"/>
              </a:rPr>
              <a:t>.</a:t>
            </a:r>
          </a:p>
        </p:txBody>
      </p:sp>
      <p:grpSp>
        <p:nvGrpSpPr>
          <p:cNvPr id="14" name="그룹 33"/>
          <p:cNvGrpSpPr/>
          <p:nvPr/>
        </p:nvGrpSpPr>
        <p:grpSpPr>
          <a:xfrm>
            <a:off x="9904372" y="222565"/>
            <a:ext cx="1932493" cy="360000"/>
            <a:chOff x="160147" y="1840623"/>
            <a:chExt cx="1485774" cy="364370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160147" y="1840623"/>
              <a:ext cx="1485774" cy="36437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00445" y="1859339"/>
              <a:ext cx="1405191" cy="31151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#5</a:t>
              </a:r>
              <a:r>
                <a:rPr lang="en-US" altLang="ko-KR" sz="1400" b="1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. </a:t>
              </a:r>
              <a:r>
                <a:rPr lang="ko-KR" altLang="en-US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공용주소록</a:t>
              </a:r>
              <a:endPara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153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3676" y="746620"/>
            <a:ext cx="11780970" cy="58974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" y="204874"/>
            <a:ext cx="384343" cy="38434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85" y="284704"/>
            <a:ext cx="1053085" cy="295547"/>
          </a:xfrm>
          <a:prstGeom prst="rect">
            <a:avLst/>
          </a:prstGeom>
        </p:spPr>
      </p:pic>
      <p:grpSp>
        <p:nvGrpSpPr>
          <p:cNvPr id="2" name="그룹 33"/>
          <p:cNvGrpSpPr/>
          <p:nvPr/>
        </p:nvGrpSpPr>
        <p:grpSpPr>
          <a:xfrm>
            <a:off x="9904372" y="222566"/>
            <a:ext cx="1932493" cy="414997"/>
            <a:chOff x="160147" y="1840624"/>
            <a:chExt cx="1485774" cy="315590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83739" y="1869691"/>
              <a:ext cx="1438613" cy="25745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6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</a:t>
              </a:r>
              <a:r>
                <a:rPr lang="en-US" altLang="ko-KR" sz="16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#5. </a:t>
              </a:r>
              <a:r>
                <a:rPr lang="ko-KR" altLang="en-US" sz="16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기능구현</a:t>
              </a:r>
              <a:endParaRPr lang="en-US" altLang="ko-KR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9" name="내용 개체 틀 2"/>
          <p:cNvSpPr>
            <a:spLocks noGrp="1"/>
          </p:cNvSpPr>
          <p:nvPr>
            <p:ph idx="1"/>
          </p:nvPr>
        </p:nvSpPr>
        <p:spPr>
          <a:xfrm>
            <a:off x="318782" y="849932"/>
            <a:ext cx="11585196" cy="5685092"/>
          </a:xfrm>
        </p:spPr>
        <p:txBody>
          <a:bodyPr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marL="0" indent="0" algn="ctr">
              <a:buNone/>
            </a:pPr>
            <a:endParaRPr lang="en-US" altLang="ko-KR" dirty="0"/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3227423" y="27633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12734" y="602911"/>
            <a:ext cx="229377" cy="247021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 flipH="1">
            <a:off x="9109723" y="2860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95034" y="602910"/>
            <a:ext cx="229377" cy="247021"/>
          </a:xfrm>
          <a:prstGeom prst="rect">
            <a:avLst/>
          </a:prstGeom>
        </p:spPr>
      </p:pic>
      <p:sp>
        <p:nvSpPr>
          <p:cNvPr id="19" name="제목 1"/>
          <p:cNvSpPr txBox="1">
            <a:spLocks/>
          </p:cNvSpPr>
          <p:nvPr/>
        </p:nvSpPr>
        <p:spPr>
          <a:xfrm>
            <a:off x="1100597" y="1591318"/>
            <a:ext cx="10027128" cy="42080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ko-KR" altLang="en-US" sz="2000" b="1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6110042" y="1902939"/>
            <a:ext cx="8238" cy="3632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881" y="2380738"/>
            <a:ext cx="4524396" cy="136117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1433384" y="3682313"/>
            <a:ext cx="4374292" cy="8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33"/>
          <p:cNvGrpSpPr/>
          <p:nvPr/>
        </p:nvGrpSpPr>
        <p:grpSpPr>
          <a:xfrm>
            <a:off x="2423394" y="4340244"/>
            <a:ext cx="2273957" cy="624604"/>
            <a:chOff x="150210" y="1840624"/>
            <a:chExt cx="1505675" cy="315590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50210" y="1897338"/>
              <a:ext cx="1505675" cy="20216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20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</a:t>
              </a:r>
              <a:r>
                <a:rPr lang="en-US" altLang="ko-KR" sz="20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#5. Manual</a:t>
              </a:r>
              <a:endParaRPr lang="en-US" altLang="ko-KR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6248746" y="1911177"/>
            <a:ext cx="4725256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dirty="0" smtClean="0"/>
              <a:t>기능설명 및 시연</a:t>
            </a:r>
            <a:endParaRPr lang="en-US" altLang="ko-KR" b="1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7753007" y="2280509"/>
            <a:ext cx="17217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제목 1"/>
          <p:cNvSpPr txBox="1">
            <a:spLocks/>
          </p:cNvSpPr>
          <p:nvPr/>
        </p:nvSpPr>
        <p:spPr>
          <a:xfrm>
            <a:off x="6338045" y="2759679"/>
            <a:ext cx="4561677" cy="39045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 dirty="0"/>
              <a:t>[ </a:t>
            </a:r>
            <a:r>
              <a:rPr lang="ko-KR" altLang="en-US" sz="1800" dirty="0"/>
              <a:t>게시판 </a:t>
            </a:r>
            <a:r>
              <a:rPr lang="en-US" altLang="ko-KR" sz="1800" dirty="0"/>
              <a:t>- </a:t>
            </a:r>
            <a:r>
              <a:rPr lang="ko-KR" altLang="en-US" sz="1800" dirty="0"/>
              <a:t>공지게시판</a:t>
            </a:r>
            <a:r>
              <a:rPr lang="en-US" altLang="ko-KR" sz="1800" dirty="0"/>
              <a:t>, </a:t>
            </a:r>
            <a:r>
              <a:rPr lang="ko-KR" altLang="en-US" sz="1800" dirty="0"/>
              <a:t>업무게시판 </a:t>
            </a:r>
            <a:r>
              <a:rPr lang="en-US" altLang="ko-KR" sz="1800" dirty="0"/>
              <a:t>]</a:t>
            </a:r>
          </a:p>
        </p:txBody>
      </p:sp>
      <p:sp>
        <p:nvSpPr>
          <p:cNvPr id="34" name="제목 1"/>
          <p:cNvSpPr txBox="1">
            <a:spLocks/>
          </p:cNvSpPr>
          <p:nvPr/>
        </p:nvSpPr>
        <p:spPr>
          <a:xfrm>
            <a:off x="7665492" y="3202628"/>
            <a:ext cx="1809223" cy="16746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 smtClean="0"/>
              <a:t>공지게시판</a:t>
            </a:r>
            <a:endParaRPr lang="en-US" altLang="ko-KR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 smtClean="0"/>
              <a:t>업무게시판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98319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>
            <a:extLst>
              <a:ext uri="{FF2B5EF4-FFF2-40B4-BE49-F238E27FC236}">
                <a16:creationId xmlns="" xmlns:a16="http://schemas.microsoft.com/office/drawing/2014/main" id="{651AA740-046F-4F60-99E6-6654754F5073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1" y="0"/>
            <a:chExt cx="12192000" cy="6858000"/>
          </a:xfrm>
        </p:grpSpPr>
        <p:sp>
          <p:nvSpPr>
            <p:cNvPr id="13" name="직사각형 12"/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23676" y="746620"/>
              <a:ext cx="11780970" cy="5897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190500" dist="2159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76" y="204874"/>
              <a:ext cx="384343" cy="384343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785" y="284704"/>
              <a:ext cx="1053085" cy="295547"/>
            </a:xfrm>
            <a:prstGeom prst="rect">
              <a:avLst/>
            </a:prstGeom>
          </p:spPr>
        </p:pic>
        <p:grpSp>
          <p:nvGrpSpPr>
            <p:cNvPr id="3" name="그룹 33"/>
            <p:cNvGrpSpPr/>
            <p:nvPr/>
          </p:nvGrpSpPr>
          <p:grpSpPr>
            <a:xfrm>
              <a:off x="9720000" y="180000"/>
              <a:ext cx="1932493" cy="414997"/>
              <a:chOff x="160147" y="1840624"/>
              <a:chExt cx="1485774" cy="315590"/>
            </a:xfrm>
          </p:grpSpPr>
          <p:sp>
            <p:nvSpPr>
              <p:cNvPr id="35" name="모서리가 둥근 직사각형 34"/>
              <p:cNvSpPr/>
              <p:nvPr/>
            </p:nvSpPr>
            <p:spPr>
              <a:xfrm>
                <a:off x="160147" y="1840624"/>
                <a:ext cx="1485774" cy="315590"/>
              </a:xfrm>
              <a:prstGeom prst="roundRect">
                <a:avLst>
                  <a:gd name="adj" fmla="val 1923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306961" y="1881393"/>
                <a:ext cx="1192172" cy="234053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PART #5. </a:t>
                </a:r>
                <a:r>
                  <a:rPr lang="ko-KR" altLang="en-US" sz="1400" b="1" dirty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게시판</a:t>
                </a:r>
                <a:endParaRPr lang="en-US" altLang="ko-KR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cxnSp>
          <p:nvCxnSpPr>
            <p:cNvPr id="14" name="직선 연결선 13"/>
            <p:cNvCxnSpPr/>
            <p:nvPr/>
          </p:nvCxnSpPr>
          <p:spPr>
            <a:xfrm flipH="1">
              <a:off x="3227423" y="27633"/>
              <a:ext cx="3055" cy="80010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2734" y="602911"/>
              <a:ext cx="229377" cy="247021"/>
            </a:xfrm>
            <a:prstGeom prst="rect">
              <a:avLst/>
            </a:prstGeom>
          </p:spPr>
        </p:pic>
        <p:cxnSp>
          <p:nvCxnSpPr>
            <p:cNvPr id="16" name="직선 연결선 15"/>
            <p:cNvCxnSpPr/>
            <p:nvPr/>
          </p:nvCxnSpPr>
          <p:spPr>
            <a:xfrm flipH="1">
              <a:off x="9109723" y="28608"/>
              <a:ext cx="3055" cy="80010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5034" y="602910"/>
              <a:ext cx="229377" cy="247021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A1199EAD-92C3-4B44-8870-76239A220D03}"/>
              </a:ext>
            </a:extLst>
          </p:cNvPr>
          <p:cNvSpPr/>
          <p:nvPr/>
        </p:nvSpPr>
        <p:spPr>
          <a:xfrm>
            <a:off x="720000" y="1080000"/>
            <a:ext cx="1969687" cy="5232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바른고딕" panose="020B0603020101020101" pitchFamily="50" charset="-127"/>
              </a:rPr>
              <a:t>기능 구현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바른고딕" panose="020B0603020101020101" pitchFamily="50" charset="-127"/>
            </a:endParaRPr>
          </a:p>
          <a:p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#1.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 접근방법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바른고딕" panose="020B0603020101020101" pitchFamily="50" charset="-127"/>
              </a:rPr>
              <a:t> 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C00000"/>
              </a:solidFill>
              <a:latin typeface="+mj-lt"/>
              <a:ea typeface="나눔바른고딕" panose="020B0603020101020101" pitchFamily="50" charset="-127"/>
            </a:endParaRPr>
          </a:p>
          <a:p>
            <a:r>
              <a:rPr lang="en-US" altLang="ko-KR" b="1" dirty="0"/>
              <a:t> </a:t>
            </a:r>
            <a:r>
              <a:rPr lang="en-US" altLang="ko-KR" sz="1200" dirty="0"/>
              <a:t>-</a:t>
            </a:r>
            <a:r>
              <a:rPr lang="ko-KR" altLang="ko-KR" sz="1200" dirty="0"/>
              <a:t>공지 게시판 접근 권한</a:t>
            </a:r>
            <a:r>
              <a:rPr lang="en-US" altLang="ko-KR" sz="1200" dirty="0"/>
              <a:t>-</a:t>
            </a:r>
            <a:endParaRPr lang="ko-KR" altLang="ko-KR" sz="1200" dirty="0"/>
          </a:p>
          <a:p>
            <a:r>
              <a:rPr lang="ko-KR" altLang="ko-KR" sz="1200" dirty="0"/>
              <a:t>로그인 완료 검증된</a:t>
            </a:r>
            <a:r>
              <a:rPr lang="en-US" altLang="ko-KR" sz="1200" dirty="0"/>
              <a:t> </a:t>
            </a:r>
            <a:r>
              <a:rPr lang="ko-KR" altLang="ko-KR" sz="1200" dirty="0"/>
              <a:t>모든 인원이 조회 가능</a:t>
            </a:r>
            <a:r>
              <a:rPr lang="en-US" altLang="ko-KR" sz="1200" dirty="0"/>
              <a:t>.</a:t>
            </a:r>
            <a:endParaRPr lang="ko-KR" altLang="ko-KR" sz="1200" dirty="0"/>
          </a:p>
          <a:p>
            <a:r>
              <a:rPr lang="en-US" altLang="ko-KR" sz="1200" dirty="0"/>
              <a:t> </a:t>
            </a:r>
            <a:r>
              <a:rPr lang="ko-KR" altLang="ko-KR" sz="1200" dirty="0"/>
              <a:t>권한이 부여된 사용자만 공지사항 작성</a:t>
            </a:r>
            <a:r>
              <a:rPr lang="en-US" altLang="ko-KR" sz="1200" dirty="0"/>
              <a:t>, </a:t>
            </a:r>
            <a:r>
              <a:rPr lang="ko-KR" altLang="ko-KR" sz="1200" dirty="0"/>
              <a:t>수정</a:t>
            </a:r>
            <a:r>
              <a:rPr lang="en-US" altLang="ko-KR" sz="1200" dirty="0"/>
              <a:t>, </a:t>
            </a:r>
            <a:r>
              <a:rPr lang="ko-KR" altLang="ko-KR" sz="1200" dirty="0"/>
              <a:t>삭제가 가능</a:t>
            </a:r>
            <a:r>
              <a:rPr lang="en-US" altLang="ko-KR" sz="1200" dirty="0"/>
              <a:t>.</a:t>
            </a:r>
            <a:endParaRPr lang="ko-KR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-</a:t>
            </a:r>
            <a:r>
              <a:rPr lang="ko-KR" altLang="ko-KR" sz="1200" dirty="0"/>
              <a:t>부서별 게시판 접근 권한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-</a:t>
            </a:r>
            <a:r>
              <a:rPr lang="ko-KR" altLang="ko-KR" sz="1200" dirty="0"/>
              <a:t>로그인 된 사용자의 세션 데이터의 소속 부서를 조회하여 소속 부서 게시판을 불러온다</a:t>
            </a:r>
            <a:r>
              <a:rPr lang="en-US" altLang="ko-KR" sz="1200" dirty="0"/>
              <a:t>.</a:t>
            </a:r>
          </a:p>
          <a:p>
            <a:endParaRPr lang="ko-KR" altLang="ko-KR" sz="1200" dirty="0"/>
          </a:p>
          <a:p>
            <a:r>
              <a:rPr lang="ko-KR" altLang="ko-KR" sz="1200" dirty="0"/>
              <a:t>만일 부서 게시판에 부정 접속</a:t>
            </a:r>
            <a:r>
              <a:rPr lang="en-US" altLang="ko-KR" sz="1200" dirty="0"/>
              <a:t> </a:t>
            </a:r>
            <a:r>
              <a:rPr lang="ko-KR" altLang="ko-KR" sz="1200" dirty="0"/>
              <a:t>시</a:t>
            </a:r>
            <a:r>
              <a:rPr lang="en-US" altLang="ko-KR" sz="1200" dirty="0"/>
              <a:t>, </a:t>
            </a:r>
            <a:r>
              <a:rPr lang="ko-KR" altLang="ko-KR" sz="1200" dirty="0"/>
              <a:t>경고창을 띄운다</a:t>
            </a:r>
            <a:r>
              <a:rPr lang="en-US" altLang="ko-KR" sz="1200" dirty="0"/>
              <a:t>.</a:t>
            </a:r>
            <a:endParaRPr lang="ko-KR" altLang="ko-KR" sz="1200" dirty="0"/>
          </a:p>
          <a:p>
            <a:r>
              <a:rPr lang="en-US" altLang="ko-KR" sz="1200" dirty="0"/>
              <a:t> </a:t>
            </a:r>
            <a:endParaRPr lang="ko-KR" altLang="ko-KR" sz="1200" dirty="0"/>
          </a:p>
          <a:p>
            <a:r>
              <a:rPr lang="en-US" altLang="ko-KR" sz="1200" dirty="0"/>
              <a:t>1.</a:t>
            </a:r>
            <a:r>
              <a:rPr lang="ko-KR" altLang="ko-KR" sz="1200" dirty="0"/>
              <a:t>아이디</a:t>
            </a:r>
            <a:r>
              <a:rPr lang="en-US" altLang="ko-KR" sz="1200" dirty="0"/>
              <a:t>, </a:t>
            </a:r>
            <a:r>
              <a:rPr lang="ko-KR" altLang="ko-KR" sz="1200" dirty="0"/>
              <a:t>암호 검증여부를 받은 후</a:t>
            </a:r>
            <a:r>
              <a:rPr lang="en-US" altLang="ko-KR" sz="1200" dirty="0"/>
              <a:t>, </a:t>
            </a:r>
            <a:r>
              <a:rPr lang="ko-KR" altLang="ko-KR" sz="1200" dirty="0"/>
              <a:t>검증되지 않은 사용자의 접근을 거부</a:t>
            </a:r>
            <a:r>
              <a:rPr lang="en-US" altLang="ko-KR" sz="1200" dirty="0"/>
              <a:t>.</a:t>
            </a:r>
            <a:endParaRPr lang="ko-KR" altLang="ko-KR" sz="1200" dirty="0"/>
          </a:p>
          <a:p>
            <a:r>
              <a:rPr lang="en-US" altLang="ko-KR" sz="1200" dirty="0"/>
              <a:t> </a:t>
            </a:r>
            <a:endParaRPr lang="ko-KR" altLang="ko-KR" sz="1200" dirty="0"/>
          </a:p>
          <a:p>
            <a:r>
              <a:rPr lang="en-US" altLang="ko-KR" sz="1200" dirty="0"/>
              <a:t>2.</a:t>
            </a:r>
            <a:r>
              <a:rPr lang="ko-KR" altLang="ko-KR" sz="1200" dirty="0"/>
              <a:t>로그인 완료 후 공지사항 시판에 접근 가능</a:t>
            </a:r>
            <a:r>
              <a:rPr lang="en-US" altLang="ko-KR" sz="1200" dirty="0"/>
              <a:t>.</a:t>
            </a:r>
            <a:endParaRPr lang="ko-KR" altLang="ko-KR" sz="1200" dirty="0"/>
          </a:p>
          <a:p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j-lt"/>
              <a:ea typeface="나눔바른고딕 UltraLight" panose="020B0603020101020101" pitchFamily="50" charset="-127"/>
            </a:endParaRPr>
          </a:p>
        </p:txBody>
      </p:sp>
      <p:sp>
        <p:nvSpPr>
          <p:cNvPr id="20" name="Rectangle 94">
            <a:extLst>
              <a:ext uri="{FF2B5EF4-FFF2-40B4-BE49-F238E27FC236}">
                <a16:creationId xmlns="" xmlns:a16="http://schemas.microsoft.com/office/drawing/2014/main" id="{321F1B89-79ED-48F2-8FC9-004A739526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3986" y="1434026"/>
            <a:ext cx="785712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로그인 화면에서 입력한 아이디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, 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암호의 검증 로그인 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-&gt; 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좌 상단 목록 </a:t>
            </a:r>
            <a:endParaRPr kumimoji="0" lang="ko-KR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-&gt; 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게시판을 선택하여 공지사항 게시판에 접근</a:t>
            </a: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94">
            <a:extLst>
              <a:ext uri="{FF2B5EF4-FFF2-40B4-BE49-F238E27FC236}">
                <a16:creationId xmlns="" xmlns:a16="http://schemas.microsoft.com/office/drawing/2014/main" id="{0D34CDB4-DEC2-403F-AFB6-CE85D817E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3986" y="1025066"/>
            <a:ext cx="785712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공지사항 게시판</a:t>
            </a: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, </a:t>
            </a:r>
            <a:r>
              <a:rPr kumimoji="0" lang="ko-KR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부서 게시판 접근 방법</a:t>
            </a:r>
            <a:endParaRPr kumimoji="0" lang="en-US" altLang="ko-KR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맑은 고딕" panose="020B0503020000020004" pitchFamily="50" charset="-127"/>
            </a:endParaRPr>
          </a:p>
        </p:txBody>
      </p:sp>
      <p:grpSp>
        <p:nvGrpSpPr>
          <p:cNvPr id="4" name="그룹 21">
            <a:extLst>
              <a:ext uri="{FF2B5EF4-FFF2-40B4-BE49-F238E27FC236}">
                <a16:creationId xmlns="" xmlns:a16="http://schemas.microsoft.com/office/drawing/2014/main" id="{DDE410D5-BE17-48D3-95F9-1C3C0788D7E1}"/>
              </a:ext>
            </a:extLst>
          </p:cNvPr>
          <p:cNvGrpSpPr/>
          <p:nvPr/>
        </p:nvGrpSpPr>
        <p:grpSpPr>
          <a:xfrm>
            <a:off x="3274779" y="2619175"/>
            <a:ext cx="8255930" cy="3194545"/>
            <a:chOff x="0" y="0"/>
            <a:chExt cx="4686935" cy="1814194"/>
          </a:xfrm>
        </p:grpSpPr>
        <p:pic>
          <p:nvPicPr>
            <p:cNvPr id="23" name="그림 22">
              <a:extLst>
                <a:ext uri="{FF2B5EF4-FFF2-40B4-BE49-F238E27FC236}">
                  <a16:creationId xmlns="" xmlns:a16="http://schemas.microsoft.com/office/drawing/2014/main" id="{394342A0-E1CE-40BE-89AA-FF27DDBEB6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92" t="25322" r="28192" b="31774"/>
            <a:stretch/>
          </p:blipFill>
          <p:spPr bwMode="auto">
            <a:xfrm>
              <a:off x="0" y="22860"/>
              <a:ext cx="2623185" cy="163068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4" name="그림 23">
              <a:extLst>
                <a:ext uri="{FF2B5EF4-FFF2-40B4-BE49-F238E27FC236}">
                  <a16:creationId xmlns="" xmlns:a16="http://schemas.microsoft.com/office/drawing/2014/main" id="{19C517BD-6FD6-4E63-B082-D65C3D32E9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643"/>
            <a:stretch/>
          </p:blipFill>
          <p:spPr bwMode="auto">
            <a:xfrm>
              <a:off x="3390900" y="0"/>
              <a:ext cx="1296035" cy="158623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5" name="타원 24">
              <a:extLst>
                <a:ext uri="{FF2B5EF4-FFF2-40B4-BE49-F238E27FC236}">
                  <a16:creationId xmlns="" xmlns:a16="http://schemas.microsoft.com/office/drawing/2014/main" id="{2622DB65-D47D-4D1F-8B79-702C40C0FD4B}"/>
                </a:ext>
              </a:extLst>
            </p:cNvPr>
            <p:cNvSpPr/>
            <p:nvPr/>
          </p:nvSpPr>
          <p:spPr>
            <a:xfrm>
              <a:off x="2103120" y="944880"/>
              <a:ext cx="466616" cy="399721"/>
            </a:xfrm>
            <a:prstGeom prst="ellipse">
              <a:avLst/>
            </a:prstGeom>
            <a:solidFill>
              <a:srgbClr val="FFC000"/>
            </a:solidFill>
            <a:ln w="9525" cap="flat" cmpd="sng">
              <a:solidFill>
                <a:srgbClr val="F591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3200" b="1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1</a:t>
              </a:r>
              <a:endParaRPr lang="ko-KR" sz="10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  <p:grpSp>
          <p:nvGrpSpPr>
            <p:cNvPr id="5" name="그룹 27">
              <a:extLst>
                <a:ext uri="{FF2B5EF4-FFF2-40B4-BE49-F238E27FC236}">
                  <a16:creationId xmlns="" xmlns:a16="http://schemas.microsoft.com/office/drawing/2014/main" id="{8C30CFED-EF7C-420B-816E-70C4F6CD2E6F}"/>
                </a:ext>
              </a:extLst>
            </p:cNvPr>
            <p:cNvGrpSpPr/>
            <p:nvPr/>
          </p:nvGrpSpPr>
          <p:grpSpPr>
            <a:xfrm>
              <a:off x="2743200" y="1143000"/>
              <a:ext cx="685165" cy="671194"/>
              <a:chOff x="-14292" y="-289383"/>
              <a:chExt cx="685718" cy="672488"/>
            </a:xfrm>
          </p:grpSpPr>
          <p:sp>
            <p:nvSpPr>
              <p:cNvPr id="40" name="타원 39">
                <a:extLst>
                  <a:ext uri="{FF2B5EF4-FFF2-40B4-BE49-F238E27FC236}">
                    <a16:creationId xmlns="" xmlns:a16="http://schemas.microsoft.com/office/drawing/2014/main" id="{4345F2A0-E1E6-4334-859D-F79536898BEB}"/>
                  </a:ext>
                </a:extLst>
              </p:cNvPr>
              <p:cNvSpPr/>
              <p:nvPr/>
            </p:nvSpPr>
            <p:spPr>
              <a:xfrm>
                <a:off x="-14292" y="-16945"/>
                <a:ext cx="466726" cy="400050"/>
              </a:xfrm>
              <a:prstGeom prst="ellipse">
                <a:avLst/>
              </a:prstGeom>
              <a:solidFill>
                <a:srgbClr val="FFC000"/>
              </a:solidFill>
              <a:ln w="9525" cap="flat" cmpd="sng">
                <a:solidFill>
                  <a:srgbClr val="F5913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3200" b="1" dirty="0">
                    <a:solidFill>
                      <a:srgbClr val="000000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rPr>
                  <a:t>2</a:t>
                </a:r>
                <a:endParaRPr lang="ko-KR" sz="24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endParaRPr>
              </a:p>
            </p:txBody>
          </p:sp>
          <p:cxnSp>
            <p:nvCxnSpPr>
              <p:cNvPr id="41" name="직선 화살표 연결선 40">
                <a:extLst>
                  <a:ext uri="{FF2B5EF4-FFF2-40B4-BE49-F238E27FC236}">
                    <a16:creationId xmlns="" xmlns:a16="http://schemas.microsoft.com/office/drawing/2014/main" id="{C70FF38E-9CA4-4740-AFE4-65AC97352DF7}"/>
                  </a:ext>
                </a:extLst>
              </p:cNvPr>
              <p:cNvCxnSpPr>
                <a:stCxn id="40" idx="7"/>
              </p:cNvCxnSpPr>
              <p:nvPr/>
            </p:nvCxnSpPr>
            <p:spPr>
              <a:xfrm flipV="1">
                <a:off x="383715" y="-289383"/>
                <a:ext cx="287711" cy="331024"/>
              </a:xfrm>
              <a:prstGeom prst="straightConnector1">
                <a:avLst/>
              </a:prstGeom>
              <a:noFill/>
              <a:ln w="25400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F6AA8A29-53BE-4BE6-9F6A-D37FB92AE39E}"/>
                </a:ext>
              </a:extLst>
            </p:cNvPr>
            <p:cNvSpPr/>
            <p:nvPr/>
          </p:nvSpPr>
          <p:spPr>
            <a:xfrm>
              <a:off x="3429000" y="1005840"/>
              <a:ext cx="1194180" cy="252484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l">
                <a:spcAft>
                  <a:spcPts val="0"/>
                </a:spcAft>
              </a:pPr>
              <a:r>
                <a:rPr lang="en-US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 </a:t>
              </a:r>
              <a:endParaRPr 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="" xmlns:a16="http://schemas.microsoft.com/office/drawing/2014/main" id="{06D8FC04-8B6E-4C0A-BEBA-1B951DA1A99F}"/>
                </a:ext>
              </a:extLst>
            </p:cNvPr>
            <p:cNvSpPr/>
            <p:nvPr/>
          </p:nvSpPr>
          <p:spPr>
            <a:xfrm>
              <a:off x="1127760" y="754380"/>
              <a:ext cx="709683" cy="176407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l">
                <a:spcAft>
                  <a:spcPts val="0"/>
                </a:spcAft>
              </a:pPr>
              <a:r>
                <a:rPr lang="en-US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 </a:t>
              </a:r>
              <a:endParaRPr 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3620ED9D-26BC-409A-A7ED-2A0AF7F108B7}"/>
                </a:ext>
              </a:extLst>
            </p:cNvPr>
            <p:cNvSpPr/>
            <p:nvPr/>
          </p:nvSpPr>
          <p:spPr>
            <a:xfrm>
              <a:off x="1127760" y="1013460"/>
              <a:ext cx="709683" cy="176407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l">
                <a:spcAft>
                  <a:spcPts val="0"/>
                </a:spcAft>
              </a:pPr>
              <a:r>
                <a:rPr lang="en-US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 </a:t>
              </a:r>
              <a:endParaRPr 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="" xmlns:a16="http://schemas.microsoft.com/office/drawing/2014/main" id="{FF0DDD49-D4AD-47DC-AF88-368E87A42835}"/>
                </a:ext>
              </a:extLst>
            </p:cNvPr>
            <p:cNvSpPr/>
            <p:nvPr/>
          </p:nvSpPr>
          <p:spPr>
            <a:xfrm>
              <a:off x="1127760" y="1371600"/>
              <a:ext cx="361666" cy="176407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l">
                <a:spcAft>
                  <a:spcPts val="0"/>
                </a:spcAft>
              </a:pPr>
              <a:r>
                <a:rPr lang="en-US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 </a:t>
              </a:r>
              <a:endParaRPr 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="" xmlns:a16="http://schemas.microsoft.com/office/drawing/2014/main" id="{5CD7FB7B-6F8F-4846-B8C1-64E4C457014E}"/>
                </a:ext>
              </a:extLst>
            </p:cNvPr>
            <p:cNvCxnSpPr/>
            <p:nvPr/>
          </p:nvCxnSpPr>
          <p:spPr>
            <a:xfrm rot="10800000">
              <a:off x="1828800" y="838200"/>
              <a:ext cx="355600" cy="222250"/>
            </a:xfrm>
            <a:prstGeom prst="straightConnector1">
              <a:avLst/>
            </a:prstGeom>
            <a:noFill/>
            <a:ln w="25400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7" name="직선 화살표 연결선 36">
              <a:extLst>
                <a:ext uri="{FF2B5EF4-FFF2-40B4-BE49-F238E27FC236}">
                  <a16:creationId xmlns="" xmlns:a16="http://schemas.microsoft.com/office/drawing/2014/main" id="{1276603C-CEB5-44B3-A756-746C3626F1AC}"/>
                </a:ext>
              </a:extLst>
            </p:cNvPr>
            <p:cNvCxnSpPr/>
            <p:nvPr/>
          </p:nvCxnSpPr>
          <p:spPr>
            <a:xfrm rot="10800000">
              <a:off x="1821180" y="1093470"/>
              <a:ext cx="419100" cy="45719"/>
            </a:xfrm>
            <a:prstGeom prst="straightConnector1">
              <a:avLst/>
            </a:prstGeom>
            <a:noFill/>
            <a:ln w="25400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8" name="직선 화살표 연결선 37">
              <a:extLst>
                <a:ext uri="{FF2B5EF4-FFF2-40B4-BE49-F238E27FC236}">
                  <a16:creationId xmlns="" xmlns:a16="http://schemas.microsoft.com/office/drawing/2014/main" id="{F8215285-E934-4AA1-9E69-C1F5AF2CFA82}"/>
                </a:ext>
              </a:extLst>
            </p:cNvPr>
            <p:cNvCxnSpPr/>
            <p:nvPr/>
          </p:nvCxnSpPr>
          <p:spPr>
            <a:xfrm rot="10800000" flipV="1">
              <a:off x="1485900" y="1181100"/>
              <a:ext cx="730250" cy="276225"/>
            </a:xfrm>
            <a:prstGeom prst="straightConnector1">
              <a:avLst/>
            </a:prstGeom>
            <a:noFill/>
            <a:ln w="25400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9" name="화살표: 오른쪽 38">
              <a:extLst>
                <a:ext uri="{FF2B5EF4-FFF2-40B4-BE49-F238E27FC236}">
                  <a16:creationId xmlns="" xmlns:a16="http://schemas.microsoft.com/office/drawing/2014/main" id="{870B8588-4128-4E87-A246-F4636B7E3403}"/>
                </a:ext>
              </a:extLst>
            </p:cNvPr>
            <p:cNvSpPr/>
            <p:nvPr/>
          </p:nvSpPr>
          <p:spPr>
            <a:xfrm>
              <a:off x="2697480" y="320040"/>
              <a:ext cx="641445" cy="880281"/>
            </a:xfrm>
            <a:prstGeom prst="rightArrow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414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/>
          <p:cNvSpPr/>
          <p:nvPr/>
        </p:nvSpPr>
        <p:spPr>
          <a:xfrm>
            <a:off x="13280" y="9030"/>
            <a:ext cx="12192000" cy="6858000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6FD0F0D-4D8D-4823-B1BB-EB2C1F42B968}"/>
              </a:ext>
            </a:extLst>
          </p:cNvPr>
          <p:cNvSpPr/>
          <p:nvPr/>
        </p:nvSpPr>
        <p:spPr>
          <a:xfrm>
            <a:off x="718537" y="2019255"/>
            <a:ext cx="10764761" cy="4012843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2E9C21E3-871B-4CD7-AEF6-EC12DD3F7BC8}"/>
              </a:ext>
            </a:extLst>
          </p:cNvPr>
          <p:cNvGrpSpPr/>
          <p:nvPr/>
        </p:nvGrpSpPr>
        <p:grpSpPr>
          <a:xfrm>
            <a:off x="732670" y="2019255"/>
            <a:ext cx="10764761" cy="628619"/>
            <a:chOff x="800100" y="1988457"/>
            <a:chExt cx="7229478" cy="49348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DF3FD8CC-C4DC-434C-85EC-CEBC03800924}"/>
                </a:ext>
              </a:extLst>
            </p:cNvPr>
            <p:cNvSpPr/>
            <p:nvPr/>
          </p:nvSpPr>
          <p:spPr>
            <a:xfrm>
              <a:off x="800100" y="1988457"/>
              <a:ext cx="2409826" cy="49348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F9FE2871-5676-4C5D-98AF-C0FD94A14FFE}"/>
                </a:ext>
              </a:extLst>
            </p:cNvPr>
            <p:cNvSpPr/>
            <p:nvPr/>
          </p:nvSpPr>
          <p:spPr>
            <a:xfrm>
              <a:off x="3209926" y="1988457"/>
              <a:ext cx="2409826" cy="49348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24765832-9C79-4767-8798-14476476CB96}"/>
                </a:ext>
              </a:extLst>
            </p:cNvPr>
            <p:cNvSpPr/>
            <p:nvPr/>
          </p:nvSpPr>
          <p:spPr>
            <a:xfrm>
              <a:off x="5619752" y="1988457"/>
              <a:ext cx="2409826" cy="49348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5F6A24ED-30BD-44CE-BEC2-83C3BCC4B35D}"/>
              </a:ext>
            </a:extLst>
          </p:cNvPr>
          <p:cNvGrpSpPr/>
          <p:nvPr/>
        </p:nvGrpSpPr>
        <p:grpSpPr>
          <a:xfrm>
            <a:off x="713826" y="2778504"/>
            <a:ext cx="10764761" cy="3250451"/>
            <a:chOff x="3448050" y="2442109"/>
            <a:chExt cx="5105515" cy="338719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F942ED6C-4160-43FA-96C2-E83F59C146CC}"/>
                </a:ext>
              </a:extLst>
            </p:cNvPr>
            <p:cNvCxnSpPr>
              <a:cxnSpLocks/>
            </p:cNvCxnSpPr>
            <p:nvPr/>
          </p:nvCxnSpPr>
          <p:spPr>
            <a:xfrm>
              <a:off x="3448050" y="2481943"/>
              <a:ext cx="0" cy="334735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1CBC2322-F352-44E1-A467-79EF0226AFAC}"/>
                </a:ext>
              </a:extLst>
            </p:cNvPr>
            <p:cNvCxnSpPr>
              <a:cxnSpLocks/>
            </p:cNvCxnSpPr>
            <p:nvPr/>
          </p:nvCxnSpPr>
          <p:spPr>
            <a:xfrm>
              <a:off x="5144401" y="2442109"/>
              <a:ext cx="0" cy="334735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36297654-F9A1-4890-8CB1-8B5079F6EB58}"/>
                </a:ext>
              </a:extLst>
            </p:cNvPr>
            <p:cNvCxnSpPr>
              <a:cxnSpLocks/>
            </p:cNvCxnSpPr>
            <p:nvPr/>
          </p:nvCxnSpPr>
          <p:spPr>
            <a:xfrm>
              <a:off x="8553565" y="2481940"/>
              <a:ext cx="0" cy="334735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9558" y="2910827"/>
            <a:ext cx="3097605" cy="124207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B90143A1-567A-492E-8DD0-50293F95597C}"/>
              </a:ext>
            </a:extLst>
          </p:cNvPr>
          <p:cNvGrpSpPr/>
          <p:nvPr/>
        </p:nvGrpSpPr>
        <p:grpSpPr>
          <a:xfrm>
            <a:off x="1973858" y="2213274"/>
            <a:ext cx="2282952" cy="278679"/>
            <a:chOff x="1087777" y="2163426"/>
            <a:chExt cx="2282952" cy="278679"/>
          </a:xfrm>
        </p:grpSpPr>
        <p:sp>
          <p:nvSpPr>
            <p:cNvPr id="46" name="AutoShape 117">
              <a:extLst>
                <a:ext uri="{FF2B5EF4-FFF2-40B4-BE49-F238E27FC236}">
                  <a16:creationId xmlns:a16="http://schemas.microsoft.com/office/drawing/2014/main" xmlns="" id="{7EA7C127-DFB6-4769-8AF8-664C6ED11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7777" y="2199278"/>
              <a:ext cx="275808" cy="206974"/>
            </a:xfrm>
            <a:custGeom>
              <a:avLst/>
              <a:gdLst>
                <a:gd name="T0" fmla="+- 0 10799 1"/>
                <a:gd name="T1" fmla="*/ T0 w 21596"/>
                <a:gd name="T2" fmla="*/ 10800 h 21600"/>
                <a:gd name="T3" fmla="+- 0 10799 1"/>
                <a:gd name="T4" fmla="*/ T3 w 21596"/>
                <a:gd name="T5" fmla="*/ 10800 h 21600"/>
                <a:gd name="T6" fmla="+- 0 10799 1"/>
                <a:gd name="T7" fmla="*/ T6 w 21596"/>
                <a:gd name="T8" fmla="*/ 10800 h 21600"/>
                <a:gd name="T9" fmla="+- 0 10799 1"/>
                <a:gd name="T10" fmla="*/ T9 w 215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96" h="21600">
                  <a:moveTo>
                    <a:pt x="4511" y="2151"/>
                  </a:moveTo>
                  <a:lnTo>
                    <a:pt x="6064" y="3877"/>
                  </a:lnTo>
                  <a:lnTo>
                    <a:pt x="4246" y="6302"/>
                  </a:lnTo>
                  <a:lnTo>
                    <a:pt x="1353" y="6302"/>
                  </a:lnTo>
                  <a:cubicBezTo>
                    <a:pt x="1353" y="6302"/>
                    <a:pt x="4511" y="2151"/>
                    <a:pt x="4511" y="2151"/>
                  </a:cubicBezTo>
                  <a:close/>
                  <a:moveTo>
                    <a:pt x="17348" y="6302"/>
                  </a:moveTo>
                  <a:lnTo>
                    <a:pt x="15531" y="3877"/>
                  </a:lnTo>
                  <a:lnTo>
                    <a:pt x="17082" y="2153"/>
                  </a:lnTo>
                  <a:lnTo>
                    <a:pt x="20191" y="6302"/>
                  </a:lnTo>
                  <a:cubicBezTo>
                    <a:pt x="20191" y="6302"/>
                    <a:pt x="17348" y="6302"/>
                    <a:pt x="17348" y="6302"/>
                  </a:cubicBezTo>
                  <a:close/>
                  <a:moveTo>
                    <a:pt x="17264" y="7202"/>
                  </a:moveTo>
                  <a:lnTo>
                    <a:pt x="19663" y="7202"/>
                  </a:lnTo>
                  <a:lnTo>
                    <a:pt x="13021" y="16638"/>
                  </a:lnTo>
                  <a:cubicBezTo>
                    <a:pt x="13021" y="16638"/>
                    <a:pt x="17264" y="7202"/>
                    <a:pt x="17264" y="7202"/>
                  </a:cubicBezTo>
                  <a:close/>
                  <a:moveTo>
                    <a:pt x="8574" y="16637"/>
                  </a:moveTo>
                  <a:lnTo>
                    <a:pt x="1933" y="7202"/>
                  </a:lnTo>
                  <a:lnTo>
                    <a:pt x="4330" y="7202"/>
                  </a:lnTo>
                  <a:cubicBezTo>
                    <a:pt x="4330" y="7202"/>
                    <a:pt x="8574" y="16637"/>
                    <a:pt x="8574" y="16637"/>
                  </a:cubicBezTo>
                  <a:close/>
                  <a:moveTo>
                    <a:pt x="8429" y="7202"/>
                  </a:moveTo>
                  <a:lnTo>
                    <a:pt x="10084" y="18249"/>
                  </a:lnTo>
                  <a:lnTo>
                    <a:pt x="5117" y="7202"/>
                  </a:lnTo>
                  <a:cubicBezTo>
                    <a:pt x="5117" y="7202"/>
                    <a:pt x="8429" y="7202"/>
                    <a:pt x="8429" y="7202"/>
                  </a:cubicBezTo>
                  <a:close/>
                  <a:moveTo>
                    <a:pt x="6584" y="4456"/>
                  </a:moveTo>
                  <a:lnTo>
                    <a:pt x="8246" y="6302"/>
                  </a:lnTo>
                  <a:lnTo>
                    <a:pt x="5200" y="6302"/>
                  </a:lnTo>
                  <a:cubicBezTo>
                    <a:pt x="5200" y="6302"/>
                    <a:pt x="6584" y="4456"/>
                    <a:pt x="6584" y="4456"/>
                  </a:cubicBezTo>
                  <a:close/>
                  <a:moveTo>
                    <a:pt x="6543" y="3238"/>
                  </a:moveTo>
                  <a:lnTo>
                    <a:pt x="5250" y="1800"/>
                  </a:lnTo>
                  <a:lnTo>
                    <a:pt x="7621" y="1800"/>
                  </a:lnTo>
                  <a:cubicBezTo>
                    <a:pt x="7621" y="1800"/>
                    <a:pt x="6543" y="3238"/>
                    <a:pt x="6543" y="3238"/>
                  </a:cubicBezTo>
                  <a:close/>
                  <a:moveTo>
                    <a:pt x="10797" y="3466"/>
                  </a:moveTo>
                  <a:lnTo>
                    <a:pt x="9299" y="1800"/>
                  </a:lnTo>
                  <a:lnTo>
                    <a:pt x="12296" y="1800"/>
                  </a:lnTo>
                  <a:cubicBezTo>
                    <a:pt x="12296" y="1800"/>
                    <a:pt x="10797" y="3466"/>
                    <a:pt x="10797" y="3466"/>
                  </a:cubicBezTo>
                  <a:close/>
                  <a:moveTo>
                    <a:pt x="13974" y="1800"/>
                  </a:moveTo>
                  <a:lnTo>
                    <a:pt x="16345" y="1800"/>
                  </a:lnTo>
                  <a:lnTo>
                    <a:pt x="15052" y="3238"/>
                  </a:lnTo>
                  <a:cubicBezTo>
                    <a:pt x="15052" y="3238"/>
                    <a:pt x="13974" y="1800"/>
                    <a:pt x="13974" y="1800"/>
                  </a:cubicBezTo>
                  <a:close/>
                  <a:moveTo>
                    <a:pt x="13349" y="6302"/>
                  </a:moveTo>
                  <a:lnTo>
                    <a:pt x="15011" y="4456"/>
                  </a:lnTo>
                  <a:lnTo>
                    <a:pt x="16394" y="6302"/>
                  </a:lnTo>
                  <a:cubicBezTo>
                    <a:pt x="16394" y="6302"/>
                    <a:pt x="13349" y="6302"/>
                    <a:pt x="13349" y="6302"/>
                  </a:cubicBezTo>
                  <a:close/>
                  <a:moveTo>
                    <a:pt x="13166" y="7202"/>
                  </a:moveTo>
                  <a:lnTo>
                    <a:pt x="16478" y="7202"/>
                  </a:lnTo>
                  <a:lnTo>
                    <a:pt x="11511" y="18249"/>
                  </a:lnTo>
                  <a:cubicBezTo>
                    <a:pt x="11511" y="18249"/>
                    <a:pt x="13166" y="7202"/>
                    <a:pt x="13166" y="7202"/>
                  </a:cubicBezTo>
                  <a:close/>
                  <a:moveTo>
                    <a:pt x="12478" y="7202"/>
                  </a:moveTo>
                  <a:lnTo>
                    <a:pt x="10797" y="18414"/>
                  </a:lnTo>
                  <a:lnTo>
                    <a:pt x="9117" y="7202"/>
                  </a:lnTo>
                  <a:cubicBezTo>
                    <a:pt x="9117" y="7202"/>
                    <a:pt x="12478" y="7202"/>
                    <a:pt x="12478" y="7202"/>
                  </a:cubicBezTo>
                  <a:close/>
                  <a:moveTo>
                    <a:pt x="8773" y="5716"/>
                  </a:moveTo>
                  <a:lnTo>
                    <a:pt x="7064" y="3817"/>
                  </a:lnTo>
                  <a:lnTo>
                    <a:pt x="8426" y="2000"/>
                  </a:lnTo>
                  <a:lnTo>
                    <a:pt x="10270" y="4051"/>
                  </a:lnTo>
                  <a:cubicBezTo>
                    <a:pt x="10270" y="4051"/>
                    <a:pt x="8773" y="5716"/>
                    <a:pt x="8773" y="5716"/>
                  </a:cubicBezTo>
                  <a:close/>
                  <a:moveTo>
                    <a:pt x="11325" y="4051"/>
                  </a:moveTo>
                  <a:lnTo>
                    <a:pt x="13169" y="2000"/>
                  </a:lnTo>
                  <a:lnTo>
                    <a:pt x="14531" y="3817"/>
                  </a:lnTo>
                  <a:lnTo>
                    <a:pt x="12822" y="5716"/>
                  </a:lnTo>
                  <a:cubicBezTo>
                    <a:pt x="12822" y="5716"/>
                    <a:pt x="11325" y="4051"/>
                    <a:pt x="11325" y="4051"/>
                  </a:cubicBezTo>
                  <a:close/>
                  <a:moveTo>
                    <a:pt x="12296" y="6302"/>
                  </a:moveTo>
                  <a:lnTo>
                    <a:pt x="9299" y="6302"/>
                  </a:lnTo>
                  <a:lnTo>
                    <a:pt x="10797" y="4638"/>
                  </a:lnTo>
                  <a:cubicBezTo>
                    <a:pt x="10797" y="4638"/>
                    <a:pt x="12296" y="6302"/>
                    <a:pt x="12296" y="6302"/>
                  </a:cubicBezTo>
                  <a:close/>
                  <a:moveTo>
                    <a:pt x="21200" y="5102"/>
                  </a:moveTo>
                  <a:lnTo>
                    <a:pt x="17771" y="527"/>
                  </a:lnTo>
                  <a:cubicBezTo>
                    <a:pt x="17518" y="189"/>
                    <a:pt x="17176" y="0"/>
                    <a:pt x="16817" y="0"/>
                  </a:cubicBezTo>
                  <a:lnTo>
                    <a:pt x="4779" y="0"/>
                  </a:lnTo>
                  <a:cubicBezTo>
                    <a:pt x="4420" y="0"/>
                    <a:pt x="4077" y="189"/>
                    <a:pt x="3824" y="527"/>
                  </a:cubicBezTo>
                  <a:lnTo>
                    <a:pt x="395" y="5102"/>
                  </a:lnTo>
                  <a:cubicBezTo>
                    <a:pt x="131" y="5455"/>
                    <a:pt x="-1" y="5921"/>
                    <a:pt x="-1" y="6387"/>
                  </a:cubicBezTo>
                  <a:cubicBezTo>
                    <a:pt x="1" y="6810"/>
                    <a:pt x="114" y="7233"/>
                    <a:pt x="341" y="7573"/>
                  </a:cubicBezTo>
                  <a:lnTo>
                    <a:pt x="9788" y="20995"/>
                  </a:lnTo>
                  <a:cubicBezTo>
                    <a:pt x="10045" y="21379"/>
                    <a:pt x="10412" y="21599"/>
                    <a:pt x="10797" y="21599"/>
                  </a:cubicBezTo>
                  <a:cubicBezTo>
                    <a:pt x="11183" y="21599"/>
                    <a:pt x="11550" y="21379"/>
                    <a:pt x="11807" y="20995"/>
                  </a:cubicBezTo>
                  <a:lnTo>
                    <a:pt x="21255" y="7573"/>
                  </a:lnTo>
                  <a:cubicBezTo>
                    <a:pt x="21485" y="7226"/>
                    <a:pt x="21598" y="6791"/>
                    <a:pt x="21595" y="6359"/>
                  </a:cubicBezTo>
                  <a:cubicBezTo>
                    <a:pt x="21593" y="5902"/>
                    <a:pt x="21459" y="5449"/>
                    <a:pt x="21200" y="510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sym typeface="Gill Sans" charset="0"/>
              </a:endParaRPr>
            </a:p>
          </p:txBody>
        </p:sp>
        <p:sp>
          <p:nvSpPr>
            <p:cNvPr id="51" name="Text Placeholder 2">
              <a:extLst>
                <a:ext uri="{FF2B5EF4-FFF2-40B4-BE49-F238E27FC236}">
                  <a16:creationId xmlns:a16="http://schemas.microsoft.com/office/drawing/2014/main" xmlns="" id="{E80AE5D4-2217-4760-A79A-3704F48ABAE9}"/>
                </a:ext>
              </a:extLst>
            </p:cNvPr>
            <p:cNvSpPr txBox="1">
              <a:spLocks/>
            </p:cNvSpPr>
            <p:nvPr/>
          </p:nvSpPr>
          <p:spPr>
            <a:xfrm>
              <a:off x="1506230" y="2163426"/>
              <a:ext cx="1864499" cy="278679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14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관리자</a:t>
              </a:r>
              <a:endParaRPr lang="id-ID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1D52BCAD-30B4-4142-A11E-EBC8A82D6919}"/>
              </a:ext>
            </a:extLst>
          </p:cNvPr>
          <p:cNvGrpSpPr/>
          <p:nvPr/>
        </p:nvGrpSpPr>
        <p:grpSpPr>
          <a:xfrm>
            <a:off x="5246769" y="2234578"/>
            <a:ext cx="2204153" cy="278679"/>
            <a:chOff x="3734920" y="2163426"/>
            <a:chExt cx="2204153" cy="27867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xmlns="" id="{5ADEAF94-8FAA-44B5-9618-999A975A8C72}"/>
                </a:ext>
              </a:extLst>
            </p:cNvPr>
            <p:cNvGrpSpPr/>
            <p:nvPr/>
          </p:nvGrpSpPr>
          <p:grpSpPr>
            <a:xfrm>
              <a:off x="3734920" y="2164625"/>
              <a:ext cx="189530" cy="276280"/>
              <a:chOff x="3582988" y="3510757"/>
              <a:chExt cx="319088" cy="465138"/>
            </a:xfrm>
            <a:solidFill>
              <a:schemeClr val="bg1"/>
            </a:solidFill>
          </p:grpSpPr>
          <p:sp>
            <p:nvSpPr>
              <p:cNvPr id="44" name="AutoShape 113">
                <a:extLst>
                  <a:ext uri="{FF2B5EF4-FFF2-40B4-BE49-F238E27FC236}">
                    <a16:creationId xmlns:a16="http://schemas.microsoft.com/office/drawing/2014/main" xmlns="" id="{FA1A75D8-52F3-482F-B33A-1157AA35AC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  <a:sym typeface="Gill Sans" charset="0"/>
                </a:endParaRPr>
              </a:p>
            </p:txBody>
          </p:sp>
          <p:sp>
            <p:nvSpPr>
              <p:cNvPr id="45" name="AutoShape 114">
                <a:extLst>
                  <a:ext uri="{FF2B5EF4-FFF2-40B4-BE49-F238E27FC236}">
                    <a16:creationId xmlns:a16="http://schemas.microsoft.com/office/drawing/2014/main" xmlns="" id="{BAD12DCD-FDF3-4F89-B8CD-F8D2F3099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  <a:sym typeface="Gill Sans" charset="0"/>
                </a:endParaRPr>
              </a:p>
            </p:txBody>
          </p:sp>
        </p:grpSp>
        <p:sp>
          <p:nvSpPr>
            <p:cNvPr id="52" name="Text Placeholder 2">
              <a:extLst>
                <a:ext uri="{FF2B5EF4-FFF2-40B4-BE49-F238E27FC236}">
                  <a16:creationId xmlns:a16="http://schemas.microsoft.com/office/drawing/2014/main" xmlns="" id="{6F2B8ACA-45A8-4115-A2D3-56129136C01B}"/>
                </a:ext>
              </a:extLst>
            </p:cNvPr>
            <p:cNvSpPr txBox="1">
              <a:spLocks/>
            </p:cNvSpPr>
            <p:nvPr/>
          </p:nvSpPr>
          <p:spPr>
            <a:xfrm>
              <a:off x="4074574" y="2163426"/>
              <a:ext cx="1864499" cy="278679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14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결재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보고서</a:t>
              </a:r>
              <a:endParaRPr lang="id-ID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84E5654C-C539-4E26-947C-C5EDFB9D0638}"/>
              </a:ext>
            </a:extLst>
          </p:cNvPr>
          <p:cNvGrpSpPr/>
          <p:nvPr/>
        </p:nvGrpSpPr>
        <p:grpSpPr>
          <a:xfrm>
            <a:off x="8884788" y="2200339"/>
            <a:ext cx="2214738" cy="278679"/>
            <a:chOff x="8966029" y="2163426"/>
            <a:chExt cx="2214738" cy="278679"/>
          </a:xfrm>
        </p:grpSpPr>
        <p:sp>
          <p:nvSpPr>
            <p:cNvPr id="42" name="AutoShape 59">
              <a:extLst>
                <a:ext uri="{FF2B5EF4-FFF2-40B4-BE49-F238E27FC236}">
                  <a16:creationId xmlns:a16="http://schemas.microsoft.com/office/drawing/2014/main" xmlns="" id="{6AC9EE09-510A-41D3-9B7D-5DE4ED0DF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6029" y="2164861"/>
              <a:ext cx="276280" cy="275808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sym typeface="Gill Sans" charset="0"/>
              </a:endParaRPr>
            </a:p>
          </p:txBody>
        </p:sp>
        <p:sp>
          <p:nvSpPr>
            <p:cNvPr id="54" name="Text Placeholder 2">
              <a:extLst>
                <a:ext uri="{FF2B5EF4-FFF2-40B4-BE49-F238E27FC236}">
                  <a16:creationId xmlns:a16="http://schemas.microsoft.com/office/drawing/2014/main" xmlns="" id="{2459BE00-C1DB-4BE1-A2AF-C07D9124132A}"/>
                </a:ext>
              </a:extLst>
            </p:cNvPr>
            <p:cNvSpPr txBox="1">
              <a:spLocks/>
            </p:cNvSpPr>
            <p:nvPr/>
          </p:nvSpPr>
          <p:spPr>
            <a:xfrm>
              <a:off x="9316268" y="2163426"/>
              <a:ext cx="1864499" cy="278679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14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게시판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일정</a:t>
              </a:r>
              <a:endParaRPr lang="id-ID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CDF2E964-1CE2-4B11-B46D-4DA8411BFB1B}"/>
              </a:ext>
            </a:extLst>
          </p:cNvPr>
          <p:cNvSpPr txBox="1"/>
          <p:nvPr/>
        </p:nvSpPr>
        <p:spPr>
          <a:xfrm>
            <a:off x="4216094" y="591698"/>
            <a:ext cx="3797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OUR TEAM</a:t>
            </a:r>
            <a:endParaRPr lang="ko-KR" altLang="en-US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D7A64F52-0E18-4FBD-9C5C-DF03C5E315E5}"/>
              </a:ext>
            </a:extLst>
          </p:cNvPr>
          <p:cNvSpPr txBox="1"/>
          <p:nvPr/>
        </p:nvSpPr>
        <p:spPr>
          <a:xfrm>
            <a:off x="4216094" y="1305152"/>
            <a:ext cx="3797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Introduction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7" name="Straight Connector 15">
            <a:extLst>
              <a:ext uri="{FF2B5EF4-FFF2-40B4-BE49-F238E27FC236}">
                <a16:creationId xmlns:a16="http://schemas.microsoft.com/office/drawing/2014/main" xmlns="" id="{1038367C-4E72-4C3A-954A-178F3754516C}"/>
              </a:ext>
            </a:extLst>
          </p:cNvPr>
          <p:cNvCxnSpPr>
            <a:cxnSpLocks/>
          </p:cNvCxnSpPr>
          <p:nvPr/>
        </p:nvCxnSpPr>
        <p:spPr>
          <a:xfrm>
            <a:off x="4838909" y="1230487"/>
            <a:ext cx="255228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13">
            <a:extLst>
              <a:ext uri="{FF2B5EF4-FFF2-40B4-BE49-F238E27FC236}">
                <a16:creationId xmlns:a16="http://schemas.microsoft.com/office/drawing/2014/main" xmlns="" id="{1CBC2322-F352-44E1-A467-79EF0226AFAC}"/>
              </a:ext>
            </a:extLst>
          </p:cNvPr>
          <p:cNvCxnSpPr>
            <a:cxnSpLocks/>
          </p:cNvCxnSpPr>
          <p:nvPr/>
        </p:nvCxnSpPr>
        <p:spPr>
          <a:xfrm>
            <a:off x="7894638" y="2778504"/>
            <a:ext cx="0" cy="321222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그림 6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3519" y="4476371"/>
            <a:ext cx="3097605" cy="12420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7" y="2901917"/>
            <a:ext cx="930537" cy="125289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C57EC9A2-9BD1-4BE9-BD23-02183F218D0E}"/>
              </a:ext>
            </a:extLst>
          </p:cNvPr>
          <p:cNvGrpSpPr/>
          <p:nvPr/>
        </p:nvGrpSpPr>
        <p:grpSpPr>
          <a:xfrm>
            <a:off x="2048971" y="2952250"/>
            <a:ext cx="2319905" cy="1084375"/>
            <a:chOff x="1110871" y="2777852"/>
            <a:chExt cx="2319905" cy="81598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89B1C1C7-D7D3-47CF-BCED-D67D7A394FEC}"/>
                </a:ext>
              </a:extLst>
            </p:cNvPr>
            <p:cNvSpPr/>
            <p:nvPr/>
          </p:nvSpPr>
          <p:spPr>
            <a:xfrm>
              <a:off x="1110871" y="2982414"/>
              <a:ext cx="2319905" cy="6114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 Light" panose="020B0502040204020203" pitchFamily="34" charset="0"/>
                </a:rPr>
                <a:t>인사이동</a:t>
              </a:r>
              <a:endPara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Light" panose="020B0502040204020203" pitchFamily="34" charset="0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 Light" panose="020B0502040204020203" pitchFamily="34" charset="0"/>
                </a:rPr>
                <a:t>주소록</a:t>
              </a:r>
              <a:endPara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Light" panose="020B0502040204020203" pitchFamily="34" charset="0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 Light" panose="020B0502040204020203" pitchFamily="34" charset="0"/>
                </a:rPr>
                <a:t>입사처리</a:t>
              </a:r>
              <a:endPara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Light" panose="020B0502040204020203" pitchFamily="34" charset="0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 Light" panose="020B0502040204020203" pitchFamily="34" charset="0"/>
                </a:rPr>
                <a:t>로그인</a:t>
              </a:r>
              <a:endParaRPr lang="en-US" sz="10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Light" panose="020B0502040204020203" pitchFamily="34" charset="0"/>
              </a:endParaRPr>
            </a:p>
          </p:txBody>
        </p:sp>
        <p:sp>
          <p:nvSpPr>
            <p:cNvPr id="18" name="Text Placeholder 2">
              <a:extLst>
                <a:ext uri="{FF2B5EF4-FFF2-40B4-BE49-F238E27FC236}">
                  <a16:creationId xmlns:a16="http://schemas.microsoft.com/office/drawing/2014/main" xmlns="" id="{15AC7B1A-8FA6-4DAA-AEB2-D24E0B9E74E0}"/>
                </a:ext>
              </a:extLst>
            </p:cNvPr>
            <p:cNvSpPr txBox="1">
              <a:spLocks/>
            </p:cNvSpPr>
            <p:nvPr/>
          </p:nvSpPr>
          <p:spPr>
            <a:xfrm>
              <a:off x="1115447" y="2777852"/>
              <a:ext cx="1932554" cy="475747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김경훈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l"/>
              <a:endParaRPr lang="id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208" y="4470298"/>
            <a:ext cx="936110" cy="1248146"/>
          </a:xfrm>
          <a:prstGeom prst="rect">
            <a:avLst/>
          </a:prstGeom>
        </p:spPr>
      </p:pic>
      <p:grpSp>
        <p:nvGrpSpPr>
          <p:cNvPr id="58" name="Group 18">
            <a:extLst>
              <a:ext uri="{FF2B5EF4-FFF2-40B4-BE49-F238E27FC236}">
                <a16:creationId xmlns:a16="http://schemas.microsoft.com/office/drawing/2014/main" xmlns="" id="{98DEC046-B44B-4153-902C-0C73D0DC10F5}"/>
              </a:ext>
            </a:extLst>
          </p:cNvPr>
          <p:cNvGrpSpPr/>
          <p:nvPr/>
        </p:nvGrpSpPr>
        <p:grpSpPr>
          <a:xfrm>
            <a:off x="1094456" y="4522449"/>
            <a:ext cx="2327840" cy="1209982"/>
            <a:chOff x="1115447" y="2777852"/>
            <a:chExt cx="2327840" cy="1266745"/>
          </a:xfrm>
        </p:grpSpPr>
        <p:sp>
          <p:nvSpPr>
            <p:cNvPr id="59" name="Rectangle 16">
              <a:extLst>
                <a:ext uri="{FF2B5EF4-FFF2-40B4-BE49-F238E27FC236}">
                  <a16:creationId xmlns:a16="http://schemas.microsoft.com/office/drawing/2014/main" xmlns="" id="{604C9B43-7181-4E45-809D-3F822F7849B9}"/>
                </a:ext>
              </a:extLst>
            </p:cNvPr>
            <p:cNvSpPr/>
            <p:nvPr/>
          </p:nvSpPr>
          <p:spPr>
            <a:xfrm>
              <a:off x="1123382" y="3000620"/>
              <a:ext cx="2319905" cy="10439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 Light" panose="020B0502040204020203" pitchFamily="34" charset="0"/>
                </a:rPr>
                <a:t>통계</a:t>
              </a:r>
              <a:endPara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Light" panose="020B0502040204020203" pitchFamily="34" charset="0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 Light" panose="020B0502040204020203" pitchFamily="34" charset="0"/>
                </a:rPr>
                <a:t>메인</a:t>
              </a:r>
              <a:endPara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Light" panose="020B0502040204020203" pitchFamily="34" charset="0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 Light" panose="020B0502040204020203" pitchFamily="34" charset="0"/>
                </a:rPr>
                <a:t>채팅</a:t>
              </a:r>
              <a:endPara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Light" panose="020B0502040204020203" pitchFamily="34" charset="0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 Light" panose="020B0502040204020203" pitchFamily="34" charset="0"/>
                </a:rPr>
                <a:t>사원정보수정</a:t>
              </a:r>
              <a:endPara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Light" panose="020B0502040204020203" pitchFamily="34" charset="0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 Light" panose="020B0502040204020203" pitchFamily="34" charset="0"/>
                </a:rPr>
                <a:t>회사소개</a:t>
              </a:r>
              <a:endParaRPr lang="en-US" sz="10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Light" panose="020B0502040204020203" pitchFamily="34" charset="0"/>
              </a:endParaRPr>
            </a:p>
          </p:txBody>
        </p:sp>
        <p:sp>
          <p:nvSpPr>
            <p:cNvPr id="60" name="Text Placeholder 2">
              <a:extLst>
                <a:ext uri="{FF2B5EF4-FFF2-40B4-BE49-F238E27FC236}">
                  <a16:creationId xmlns:a16="http://schemas.microsoft.com/office/drawing/2014/main" xmlns="" id="{39ABB892-28C4-4B91-B138-FA8490B2DE63}"/>
                </a:ext>
              </a:extLst>
            </p:cNvPr>
            <p:cNvSpPr txBox="1">
              <a:spLocks/>
            </p:cNvSpPr>
            <p:nvPr/>
          </p:nvSpPr>
          <p:spPr>
            <a:xfrm>
              <a:off x="1115447" y="2777852"/>
              <a:ext cx="1932554" cy="475747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이병희</a:t>
              </a:r>
              <a:endParaRPr lang="id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63" name="그림 6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2422" y="2907326"/>
            <a:ext cx="3097605" cy="1242073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2422" y="4476696"/>
            <a:ext cx="3097605" cy="1242073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14331" y="4478594"/>
            <a:ext cx="3097605" cy="124207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14331" y="2906545"/>
            <a:ext cx="3097605" cy="124207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04" y="2914659"/>
            <a:ext cx="1026638" cy="1234740"/>
          </a:xfrm>
          <a:prstGeom prst="rect">
            <a:avLst/>
          </a:prstGeom>
        </p:spPr>
      </p:pic>
      <p:grpSp>
        <p:nvGrpSpPr>
          <p:cNvPr id="65" name="Group 18">
            <a:extLst>
              <a:ext uri="{FF2B5EF4-FFF2-40B4-BE49-F238E27FC236}">
                <a16:creationId xmlns:a16="http://schemas.microsoft.com/office/drawing/2014/main" xmlns="" id="{A58AF958-C512-461E-9C15-0D2B74D638D7}"/>
              </a:ext>
            </a:extLst>
          </p:cNvPr>
          <p:cNvGrpSpPr/>
          <p:nvPr/>
        </p:nvGrpSpPr>
        <p:grpSpPr>
          <a:xfrm>
            <a:off x="5742392" y="3004798"/>
            <a:ext cx="2332923" cy="895492"/>
            <a:chOff x="1115447" y="2777852"/>
            <a:chExt cx="2332923" cy="475747"/>
          </a:xfrm>
        </p:grpSpPr>
        <p:sp>
          <p:nvSpPr>
            <p:cNvPr id="66" name="Rectangle 16">
              <a:extLst>
                <a:ext uri="{FF2B5EF4-FFF2-40B4-BE49-F238E27FC236}">
                  <a16:creationId xmlns:a16="http://schemas.microsoft.com/office/drawing/2014/main" xmlns="" id="{DE8A72EA-C53D-4613-9DA2-D7746885A8D9}"/>
                </a:ext>
              </a:extLst>
            </p:cNvPr>
            <p:cNvSpPr/>
            <p:nvPr/>
          </p:nvSpPr>
          <p:spPr>
            <a:xfrm>
              <a:off x="1128465" y="2937862"/>
              <a:ext cx="2319905" cy="2354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 Light" panose="020B0502040204020203" pitchFamily="34" charset="0"/>
                </a:rPr>
                <a:t>전자 결재</a:t>
              </a:r>
              <a:r>
                <a:rPr lang="en-US" altLang="ko-KR" sz="1000" dirty="0" smtClean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 Light" panose="020B0502040204020203" pitchFamily="34" charset="0"/>
                </a:rPr>
                <a:t> 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 Light" panose="020B0502040204020203" pitchFamily="34" charset="0"/>
                </a:rPr>
                <a:t>보고서 작성</a:t>
              </a:r>
              <a:endParaRPr lang="en-US" sz="10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Light" panose="020B0502040204020203" pitchFamily="34" charset="0"/>
              </a:endParaRPr>
            </a:p>
          </p:txBody>
        </p:sp>
        <p:sp>
          <p:nvSpPr>
            <p:cNvPr id="67" name="Text Placeholder 2">
              <a:extLst>
                <a:ext uri="{FF2B5EF4-FFF2-40B4-BE49-F238E27FC236}">
                  <a16:creationId xmlns:a16="http://schemas.microsoft.com/office/drawing/2014/main" xmlns="" id="{31C0145E-B4D8-4A49-B8B8-4892A0C2069D}"/>
                </a:ext>
              </a:extLst>
            </p:cNvPr>
            <p:cNvSpPr txBox="1">
              <a:spLocks/>
            </p:cNvSpPr>
            <p:nvPr/>
          </p:nvSpPr>
          <p:spPr>
            <a:xfrm>
              <a:off x="1115447" y="2777852"/>
              <a:ext cx="1932554" cy="475747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박시준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8" name="Group 18">
            <a:extLst>
              <a:ext uri="{FF2B5EF4-FFF2-40B4-BE49-F238E27FC236}">
                <a16:creationId xmlns:a16="http://schemas.microsoft.com/office/drawing/2014/main" xmlns="" id="{BBAFC4D0-E448-4C7E-8951-23F4692E5EB4}"/>
              </a:ext>
            </a:extLst>
          </p:cNvPr>
          <p:cNvGrpSpPr/>
          <p:nvPr/>
        </p:nvGrpSpPr>
        <p:grpSpPr>
          <a:xfrm>
            <a:off x="4660272" y="4581170"/>
            <a:ext cx="2319905" cy="795334"/>
            <a:chOff x="1115447" y="2777852"/>
            <a:chExt cx="2319905" cy="739227"/>
          </a:xfrm>
        </p:grpSpPr>
        <p:sp>
          <p:nvSpPr>
            <p:cNvPr id="69" name="Rectangle 16">
              <a:extLst>
                <a:ext uri="{FF2B5EF4-FFF2-40B4-BE49-F238E27FC236}">
                  <a16:creationId xmlns:a16="http://schemas.microsoft.com/office/drawing/2014/main" xmlns="" id="{FB21BFDF-2151-451E-972A-D8CFFAA62198}"/>
                </a:ext>
              </a:extLst>
            </p:cNvPr>
            <p:cNvSpPr/>
            <p:nvPr/>
          </p:nvSpPr>
          <p:spPr>
            <a:xfrm>
              <a:off x="1115447" y="3105146"/>
              <a:ext cx="2319905" cy="4119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 Light" panose="020B0502040204020203" pitchFamily="34" charset="0"/>
                </a:rPr>
                <a:t>결재함</a:t>
              </a:r>
              <a:r>
                <a:rPr lang="en-US" altLang="ko-KR" sz="1000" dirty="0" smtClean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 Light" panose="020B0502040204020203" pitchFamily="34" charset="0"/>
                </a:rPr>
                <a:t> 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 Light" panose="020B0502040204020203" pitchFamily="34" charset="0"/>
                </a:rPr>
                <a:t>보고함</a:t>
              </a:r>
              <a:endParaRPr lang="en-US" sz="10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Light" panose="020B0502040204020203" pitchFamily="34" charset="0"/>
              </a:endParaRPr>
            </a:p>
          </p:txBody>
        </p:sp>
        <p:sp>
          <p:nvSpPr>
            <p:cNvPr id="70" name="Text Placeholder 2">
              <a:extLst>
                <a:ext uri="{FF2B5EF4-FFF2-40B4-BE49-F238E27FC236}">
                  <a16:creationId xmlns:a16="http://schemas.microsoft.com/office/drawing/2014/main" xmlns="" id="{31238DE4-A8D6-4259-BC76-0D8039ECBCC0}"/>
                </a:ext>
              </a:extLst>
            </p:cNvPr>
            <p:cNvSpPr txBox="1">
              <a:spLocks/>
            </p:cNvSpPr>
            <p:nvPr/>
          </p:nvSpPr>
          <p:spPr>
            <a:xfrm>
              <a:off x="1115447" y="2777852"/>
              <a:ext cx="1932554" cy="475747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임용준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274" y="2911028"/>
            <a:ext cx="928193" cy="1237590"/>
          </a:xfrm>
          <a:prstGeom prst="rect">
            <a:avLst/>
          </a:prstGeom>
        </p:spPr>
      </p:pic>
      <p:grpSp>
        <p:nvGrpSpPr>
          <p:cNvPr id="71" name="Group 18">
            <a:extLst>
              <a:ext uri="{FF2B5EF4-FFF2-40B4-BE49-F238E27FC236}">
                <a16:creationId xmlns:a16="http://schemas.microsoft.com/office/drawing/2014/main" xmlns="" id="{9A99E546-51B0-44CA-8131-EE65C29949C5}"/>
              </a:ext>
            </a:extLst>
          </p:cNvPr>
          <p:cNvGrpSpPr/>
          <p:nvPr/>
        </p:nvGrpSpPr>
        <p:grpSpPr>
          <a:xfrm>
            <a:off x="9273161" y="3031246"/>
            <a:ext cx="2343462" cy="1056345"/>
            <a:chOff x="1115447" y="2777852"/>
            <a:chExt cx="2343462" cy="811169"/>
          </a:xfrm>
        </p:grpSpPr>
        <p:sp>
          <p:nvSpPr>
            <p:cNvPr id="72" name="Rectangle 16">
              <a:extLst>
                <a:ext uri="{FF2B5EF4-FFF2-40B4-BE49-F238E27FC236}">
                  <a16:creationId xmlns:a16="http://schemas.microsoft.com/office/drawing/2014/main" xmlns="" id="{C8349B30-D533-403F-8547-D478012D486C}"/>
                </a:ext>
              </a:extLst>
            </p:cNvPr>
            <p:cNvSpPr/>
            <p:nvPr/>
          </p:nvSpPr>
          <p:spPr>
            <a:xfrm>
              <a:off x="1139004" y="2991273"/>
              <a:ext cx="2319905" cy="5977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 Light" panose="020B0502040204020203" pitchFamily="34" charset="0"/>
                </a:rPr>
                <a:t>공지사항</a:t>
              </a:r>
              <a:r>
                <a:rPr lang="en-US" altLang="ko-KR" sz="1000" dirty="0" smtClean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 Light" panose="020B0502040204020203" pitchFamily="34" charset="0"/>
                </a:rPr>
                <a:t> 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 Light" panose="020B0502040204020203" pitchFamily="34" charset="0"/>
                </a:rPr>
                <a:t>게시판</a:t>
              </a:r>
              <a:endParaRPr lang="en-US" altLang="ko-KR" sz="10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Light" panose="020B0502040204020203" pitchFamily="34" charset="0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 Light" panose="020B0502040204020203" pitchFamily="34" charset="0"/>
                </a:rPr>
                <a:t>부서별 게시판</a:t>
              </a:r>
              <a:endPara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Light" panose="020B0502040204020203" pitchFamily="34" charset="0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sz="8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Light" panose="020B0502040204020203" pitchFamily="34" charset="0"/>
              </a:endParaRPr>
            </a:p>
          </p:txBody>
        </p:sp>
        <p:sp>
          <p:nvSpPr>
            <p:cNvPr id="73" name="Text Placeholder 2">
              <a:extLst>
                <a:ext uri="{FF2B5EF4-FFF2-40B4-BE49-F238E27FC236}">
                  <a16:creationId xmlns:a16="http://schemas.microsoft.com/office/drawing/2014/main" xmlns="" id="{5410313F-2D33-4F43-A50C-F892EE104E5B}"/>
                </a:ext>
              </a:extLst>
            </p:cNvPr>
            <p:cNvSpPr txBox="1">
              <a:spLocks/>
            </p:cNvSpPr>
            <p:nvPr/>
          </p:nvSpPr>
          <p:spPr>
            <a:xfrm>
              <a:off x="1115447" y="2777852"/>
              <a:ext cx="1932554" cy="475747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김용호</a:t>
              </a:r>
              <a:endParaRPr lang="id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74" name="Group 18">
            <a:extLst>
              <a:ext uri="{FF2B5EF4-FFF2-40B4-BE49-F238E27FC236}">
                <a16:creationId xmlns:a16="http://schemas.microsoft.com/office/drawing/2014/main" xmlns="" id="{BDDBE4B0-4D54-4B63-8253-E5F864CED5B9}"/>
              </a:ext>
            </a:extLst>
          </p:cNvPr>
          <p:cNvGrpSpPr/>
          <p:nvPr/>
        </p:nvGrpSpPr>
        <p:grpSpPr>
          <a:xfrm>
            <a:off x="8236329" y="4584384"/>
            <a:ext cx="2323397" cy="792120"/>
            <a:chOff x="1115447" y="2777852"/>
            <a:chExt cx="2323397" cy="621510"/>
          </a:xfrm>
        </p:grpSpPr>
        <p:sp>
          <p:nvSpPr>
            <p:cNvPr id="75" name="Rectangle 16">
              <a:extLst>
                <a:ext uri="{FF2B5EF4-FFF2-40B4-BE49-F238E27FC236}">
                  <a16:creationId xmlns:a16="http://schemas.microsoft.com/office/drawing/2014/main" xmlns="" id="{C4131704-AD4C-4A1E-AD3E-349963324831}"/>
                </a:ext>
              </a:extLst>
            </p:cNvPr>
            <p:cNvSpPr/>
            <p:nvPr/>
          </p:nvSpPr>
          <p:spPr>
            <a:xfrm>
              <a:off x="1118939" y="3051622"/>
              <a:ext cx="2319905" cy="3477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 Light" panose="020B0502040204020203" pitchFamily="34" charset="0"/>
                </a:rPr>
                <a:t>부서별 일정</a:t>
              </a:r>
              <a:endPara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Light" panose="020B0502040204020203" pitchFamily="34" charset="0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 Light" panose="020B0502040204020203" pitchFamily="34" charset="0"/>
                </a:rPr>
                <a:t>개인별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 Light" panose="020B0502040204020203" pitchFamily="34" charset="0"/>
                </a:rPr>
                <a:t>일정</a:t>
              </a:r>
              <a:endParaRPr lang="en-US" sz="10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 Light" panose="020B0502040204020203" pitchFamily="34" charset="0"/>
              </a:endParaRPr>
            </a:p>
          </p:txBody>
        </p:sp>
        <p:sp>
          <p:nvSpPr>
            <p:cNvPr id="76" name="Text Placeholder 2">
              <a:extLst>
                <a:ext uri="{FF2B5EF4-FFF2-40B4-BE49-F238E27FC236}">
                  <a16:creationId xmlns:a16="http://schemas.microsoft.com/office/drawing/2014/main" xmlns="" id="{3EC2EDDE-BE42-4A0D-9FDC-DF4ACB9D9026}"/>
                </a:ext>
              </a:extLst>
            </p:cNvPr>
            <p:cNvSpPr txBox="1">
              <a:spLocks/>
            </p:cNvSpPr>
            <p:nvPr/>
          </p:nvSpPr>
          <p:spPr>
            <a:xfrm>
              <a:off x="1115447" y="2777852"/>
              <a:ext cx="1932554" cy="475747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호정풍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058" y="2908593"/>
            <a:ext cx="336036" cy="31943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682" y="4476696"/>
            <a:ext cx="893252" cy="123604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242" y="4477936"/>
            <a:ext cx="966049" cy="12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5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>
            <a:extLst>
              <a:ext uri="{FF2B5EF4-FFF2-40B4-BE49-F238E27FC236}">
                <a16:creationId xmlns="" xmlns:a16="http://schemas.microsoft.com/office/drawing/2014/main" id="{651AA740-046F-4F60-99E6-6654754F5073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1" y="0"/>
            <a:chExt cx="12192000" cy="6858000"/>
          </a:xfrm>
        </p:grpSpPr>
        <p:sp>
          <p:nvSpPr>
            <p:cNvPr id="13" name="직사각형 12"/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23676" y="746620"/>
              <a:ext cx="11780970" cy="5897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190500" dist="2159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76" y="204874"/>
              <a:ext cx="384343" cy="384343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785" y="284704"/>
              <a:ext cx="1053085" cy="295547"/>
            </a:xfrm>
            <a:prstGeom prst="rect">
              <a:avLst/>
            </a:prstGeom>
          </p:spPr>
        </p:pic>
        <p:grpSp>
          <p:nvGrpSpPr>
            <p:cNvPr id="3" name="그룹 33"/>
            <p:cNvGrpSpPr/>
            <p:nvPr/>
          </p:nvGrpSpPr>
          <p:grpSpPr>
            <a:xfrm>
              <a:off x="9720000" y="180000"/>
              <a:ext cx="1932493" cy="414997"/>
              <a:chOff x="160147" y="1840624"/>
              <a:chExt cx="1485774" cy="315590"/>
            </a:xfrm>
          </p:grpSpPr>
          <p:sp>
            <p:nvSpPr>
              <p:cNvPr id="35" name="모서리가 둥근 직사각형 34"/>
              <p:cNvSpPr/>
              <p:nvPr/>
            </p:nvSpPr>
            <p:spPr>
              <a:xfrm>
                <a:off x="160147" y="1840624"/>
                <a:ext cx="1485774" cy="315590"/>
              </a:xfrm>
              <a:prstGeom prst="roundRect">
                <a:avLst>
                  <a:gd name="adj" fmla="val 1923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306961" y="1881393"/>
                <a:ext cx="1192172" cy="234053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PART #5. </a:t>
                </a:r>
                <a:r>
                  <a:rPr lang="ko-KR" altLang="en-US" sz="1400" b="1" dirty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게시판</a:t>
                </a:r>
                <a:endParaRPr lang="en-US" altLang="ko-KR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cxnSp>
          <p:nvCxnSpPr>
            <p:cNvPr id="14" name="직선 연결선 13"/>
            <p:cNvCxnSpPr/>
            <p:nvPr/>
          </p:nvCxnSpPr>
          <p:spPr>
            <a:xfrm flipH="1">
              <a:off x="3227423" y="27633"/>
              <a:ext cx="3055" cy="80010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2734" y="602911"/>
              <a:ext cx="229377" cy="247021"/>
            </a:xfrm>
            <a:prstGeom prst="rect">
              <a:avLst/>
            </a:prstGeom>
          </p:spPr>
        </p:pic>
        <p:cxnSp>
          <p:nvCxnSpPr>
            <p:cNvPr id="16" name="직선 연결선 15"/>
            <p:cNvCxnSpPr/>
            <p:nvPr/>
          </p:nvCxnSpPr>
          <p:spPr>
            <a:xfrm flipH="1">
              <a:off x="9109723" y="28608"/>
              <a:ext cx="3055" cy="80010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5034" y="602910"/>
              <a:ext cx="229377" cy="247021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8D96135B-3066-45B5-9190-6F1B3E1338A9}"/>
              </a:ext>
            </a:extLst>
          </p:cNvPr>
          <p:cNvSpPr/>
          <p:nvPr/>
        </p:nvSpPr>
        <p:spPr>
          <a:xfrm>
            <a:off x="720000" y="1080000"/>
            <a:ext cx="1969687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바른고딕" panose="020B0603020101020101" pitchFamily="50" charset="-127"/>
              </a:rPr>
              <a:t>기능 구현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바른고딕" panose="020B0603020101020101" pitchFamily="50" charset="-127"/>
            </a:endParaRPr>
          </a:p>
          <a:p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#2. 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 기능설명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+mj-lt"/>
              <a:ea typeface="나눔바른고딕" panose="020B0603020101020101" pitchFamily="50" charset="-127"/>
            </a:endParaRPr>
          </a:p>
          <a:p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C00000"/>
              </a:solidFill>
              <a:latin typeface="+mj-lt"/>
              <a:ea typeface="나눔바른고딕" panose="020B0603020101020101" pitchFamily="50" charset="-127"/>
            </a:endParaRPr>
          </a:p>
          <a:p>
            <a:r>
              <a:rPr lang="en-US" altLang="ko-KR" sz="1200" dirty="0"/>
              <a:t>3. </a:t>
            </a:r>
            <a:r>
              <a:rPr lang="ko-KR" altLang="ko-KR" sz="1200" dirty="0"/>
              <a:t>제목</a:t>
            </a:r>
            <a:r>
              <a:rPr lang="en-US" altLang="ko-KR" sz="1200" dirty="0"/>
              <a:t>, </a:t>
            </a:r>
            <a:r>
              <a:rPr lang="ko-KR" altLang="ko-KR" sz="1200" dirty="0"/>
              <a:t>내용</a:t>
            </a:r>
            <a:r>
              <a:rPr lang="en-US" altLang="ko-KR" sz="1200" dirty="0"/>
              <a:t>, </a:t>
            </a:r>
            <a:r>
              <a:rPr lang="ko-KR" altLang="ko-KR" sz="1200" dirty="0"/>
              <a:t>작성자 검색 조건을 설정하여 검색이 가능</a:t>
            </a:r>
            <a:r>
              <a:rPr lang="en-US" altLang="ko-KR" sz="1200" dirty="0"/>
              <a:t>.</a:t>
            </a:r>
            <a:endParaRPr lang="ko-KR" altLang="ko-KR" sz="1200" dirty="0"/>
          </a:p>
          <a:p>
            <a:r>
              <a:rPr lang="en-US" altLang="ko-KR" sz="1200" dirty="0"/>
              <a:t> </a:t>
            </a:r>
            <a:endParaRPr lang="ko-KR" altLang="ko-KR" sz="1200" dirty="0"/>
          </a:p>
          <a:p>
            <a:r>
              <a:rPr lang="en-US" altLang="ko-KR" sz="1200" dirty="0"/>
              <a:t>4.</a:t>
            </a:r>
            <a:r>
              <a:rPr lang="ko-KR" altLang="ko-KR" sz="1200" dirty="0"/>
              <a:t>게시물 클릭 시 해당 내용 게시물 상세 내용 페이지로 이동된다</a:t>
            </a:r>
            <a:r>
              <a:rPr lang="en-US" altLang="ko-KR" sz="1200" dirty="0"/>
              <a:t>.</a:t>
            </a:r>
            <a:endParaRPr lang="ko-KR" altLang="ko-KR" sz="1200" dirty="0"/>
          </a:p>
          <a:p>
            <a:r>
              <a:rPr lang="en-US" altLang="ko-KR" sz="1200" dirty="0"/>
              <a:t> </a:t>
            </a:r>
            <a:endParaRPr lang="ko-KR" altLang="ko-KR" sz="1200" dirty="0"/>
          </a:p>
          <a:p>
            <a:r>
              <a:rPr lang="en-US" altLang="ko-KR" sz="1200" dirty="0"/>
              <a:t>5. </a:t>
            </a:r>
            <a:r>
              <a:rPr lang="ko-KR" altLang="ko-KR" sz="1200" dirty="0" err="1"/>
              <a:t>페이징</a:t>
            </a:r>
            <a:r>
              <a:rPr lang="ko-KR" altLang="ko-KR" sz="1200" dirty="0"/>
              <a:t> 처리를 통하여</a:t>
            </a:r>
          </a:p>
          <a:p>
            <a:r>
              <a:rPr lang="ko-KR" altLang="ko-KR" sz="1200" dirty="0"/>
              <a:t>한 페이지</a:t>
            </a:r>
            <a:r>
              <a:rPr lang="en-US" altLang="ko-KR" sz="1200" dirty="0"/>
              <a:t> </a:t>
            </a:r>
            <a:r>
              <a:rPr lang="ko-KR" altLang="ko-KR" sz="1200" dirty="0"/>
              <a:t>당 게시물 </a:t>
            </a:r>
            <a:r>
              <a:rPr lang="en-US" altLang="ko-KR" sz="1200" dirty="0"/>
              <a:t>10</a:t>
            </a:r>
            <a:r>
              <a:rPr lang="ko-KR" altLang="ko-KR" sz="1200" dirty="0"/>
              <a:t>개를 나타낸다</a:t>
            </a:r>
            <a:r>
              <a:rPr lang="en-US" altLang="ko-KR" sz="1200" dirty="0"/>
              <a:t>.</a:t>
            </a:r>
            <a:endParaRPr lang="ko-KR" altLang="ko-KR" sz="1200" dirty="0"/>
          </a:p>
          <a:p>
            <a:r>
              <a:rPr lang="ko-KR" altLang="ko-KR" sz="1200" dirty="0" err="1"/>
              <a:t>페이징</a:t>
            </a:r>
            <a:r>
              <a:rPr lang="ko-KR" altLang="ko-KR" sz="1200" dirty="0"/>
              <a:t> 처리가 </a:t>
            </a:r>
            <a:r>
              <a:rPr lang="en-US" altLang="ko-KR" sz="1200" dirty="0"/>
              <a:t>10</a:t>
            </a:r>
            <a:r>
              <a:rPr lang="ko-KR" altLang="ko-KR" sz="1200" dirty="0"/>
              <a:t>개 이상으로 넘어 갈 때</a:t>
            </a:r>
            <a:r>
              <a:rPr lang="en-US" altLang="ko-KR" sz="1200" dirty="0"/>
              <a:t>,</a:t>
            </a:r>
            <a:endParaRPr lang="ko-KR" altLang="ko-KR" sz="1200" dirty="0"/>
          </a:p>
          <a:p>
            <a:r>
              <a:rPr lang="en-US" altLang="ko-KR" sz="1200" dirty="0"/>
              <a:t>[</a:t>
            </a:r>
            <a:r>
              <a:rPr lang="ko-KR" altLang="ko-KR" sz="1200" dirty="0"/>
              <a:t>이전</a:t>
            </a:r>
            <a:r>
              <a:rPr lang="en-US" altLang="ko-KR" sz="1200" dirty="0"/>
              <a:t>] </a:t>
            </a:r>
            <a:r>
              <a:rPr lang="ko-KR" altLang="ko-KR" sz="1200" dirty="0" err="1"/>
              <a:t>페이징</a:t>
            </a:r>
            <a:r>
              <a:rPr lang="ko-KR" altLang="ko-KR" sz="1200" dirty="0"/>
              <a:t> </a:t>
            </a:r>
            <a:r>
              <a:rPr lang="en-US" altLang="ko-KR" sz="1200" dirty="0"/>
              <a:t>[</a:t>
            </a:r>
            <a:r>
              <a:rPr lang="ko-KR" altLang="ko-KR" sz="1200" dirty="0"/>
              <a:t>다음</a:t>
            </a:r>
            <a:r>
              <a:rPr lang="en-US" altLang="ko-KR" sz="1200" dirty="0"/>
              <a:t>]</a:t>
            </a:r>
            <a:r>
              <a:rPr lang="ko-KR" altLang="ko-KR" sz="1200" dirty="0"/>
              <a:t>으로 </a:t>
            </a:r>
            <a:r>
              <a:rPr lang="en-US" altLang="ko-KR" sz="1200" dirty="0"/>
              <a:t>10</a:t>
            </a:r>
            <a:r>
              <a:rPr lang="ko-KR" altLang="ko-KR" sz="1200" dirty="0"/>
              <a:t>개의 </a:t>
            </a:r>
            <a:r>
              <a:rPr lang="ko-KR" altLang="ko-KR" sz="1200" dirty="0" err="1"/>
              <a:t>페이징</a:t>
            </a:r>
            <a:r>
              <a:rPr lang="ko-KR" altLang="ko-KR" sz="1200" dirty="0"/>
              <a:t> 묶음을 나타낸다</a:t>
            </a:r>
            <a:r>
              <a:rPr lang="en-US" altLang="ko-KR" sz="1200" dirty="0"/>
              <a:t>.</a:t>
            </a:r>
            <a:endParaRPr lang="ko-KR" altLang="ko-KR" sz="1200" dirty="0"/>
          </a:p>
          <a:p>
            <a:r>
              <a:rPr lang="en-US" altLang="ko-KR" sz="1200" dirty="0"/>
              <a:t> </a:t>
            </a:r>
            <a:endParaRPr lang="ko-KR" altLang="ko-KR" sz="1200" dirty="0"/>
          </a:p>
          <a:p>
            <a:r>
              <a:rPr lang="en-US" altLang="ko-KR" sz="1200" dirty="0"/>
              <a:t>6. </a:t>
            </a:r>
            <a:r>
              <a:rPr lang="ko-KR" altLang="ko-KR" sz="1200" dirty="0"/>
              <a:t>글 번호</a:t>
            </a:r>
            <a:r>
              <a:rPr lang="en-US" altLang="ko-KR" sz="1200" dirty="0"/>
              <a:t>, </a:t>
            </a:r>
            <a:r>
              <a:rPr lang="ko-KR" altLang="ko-KR" sz="1200" dirty="0"/>
              <a:t>제목</a:t>
            </a:r>
            <a:r>
              <a:rPr lang="en-US" altLang="ko-KR" sz="1200" dirty="0"/>
              <a:t>, </a:t>
            </a:r>
            <a:r>
              <a:rPr lang="ko-KR" altLang="ko-KR" sz="1200" dirty="0"/>
              <a:t>작성자</a:t>
            </a:r>
            <a:r>
              <a:rPr lang="en-US" altLang="ko-KR" sz="1200" dirty="0"/>
              <a:t>, </a:t>
            </a:r>
            <a:r>
              <a:rPr lang="ko-KR" altLang="ko-KR" sz="1200" dirty="0"/>
              <a:t>작성일</a:t>
            </a:r>
            <a:r>
              <a:rPr lang="en-US" altLang="ko-KR" sz="1200" dirty="0"/>
              <a:t>, </a:t>
            </a:r>
            <a:r>
              <a:rPr lang="ko-KR" altLang="ko-KR" sz="1200" dirty="0"/>
              <a:t>조회수</a:t>
            </a:r>
            <a:r>
              <a:rPr lang="en-US" altLang="ko-KR" sz="1200" dirty="0"/>
              <a:t>, </a:t>
            </a:r>
            <a:r>
              <a:rPr lang="ko-KR" altLang="ko-KR" sz="1200" dirty="0"/>
              <a:t>파일 유무</a:t>
            </a:r>
            <a:r>
              <a:rPr lang="en-US" altLang="ko-KR" sz="1200" dirty="0"/>
              <a:t>, </a:t>
            </a:r>
            <a:r>
              <a:rPr lang="ko-KR" altLang="ko-KR" sz="1200" dirty="0"/>
              <a:t>파일 첨부 시 크기</a:t>
            </a:r>
            <a:r>
              <a:rPr lang="en-US" altLang="ko-KR" sz="1200" dirty="0"/>
              <a:t>(bytes)</a:t>
            </a:r>
            <a:r>
              <a:rPr lang="ko-KR" altLang="ko-KR" sz="1200" dirty="0"/>
              <a:t>를 나타낸다</a:t>
            </a:r>
            <a:r>
              <a:rPr lang="en-US" altLang="ko-KR" sz="1200" dirty="0"/>
              <a:t>.</a:t>
            </a:r>
            <a:endParaRPr lang="ko-KR" altLang="ko-KR" sz="1200" dirty="0"/>
          </a:p>
          <a:p>
            <a:r>
              <a:rPr lang="ko-KR" altLang="ko-KR" sz="1200" dirty="0"/>
              <a:t>본인이 작성한 글 조회 시 조회수는 올라가지 않는다</a:t>
            </a:r>
            <a:r>
              <a:rPr lang="en-US" altLang="ko-KR" sz="1200" dirty="0"/>
              <a:t>.</a:t>
            </a:r>
            <a:endParaRPr lang="en-US" altLang="ko-KR" sz="1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j-lt"/>
              <a:ea typeface="나눔바른고딕 UltraLight" panose="020B0603020101020101" pitchFamily="50" charset="-127"/>
            </a:endParaRPr>
          </a:p>
        </p:txBody>
      </p:sp>
      <p:grpSp>
        <p:nvGrpSpPr>
          <p:cNvPr id="4" name="그룹 19">
            <a:extLst>
              <a:ext uri="{FF2B5EF4-FFF2-40B4-BE49-F238E27FC236}">
                <a16:creationId xmlns="" xmlns:a16="http://schemas.microsoft.com/office/drawing/2014/main" id="{73C0A39E-F500-4547-AF49-3A1918D6CDC7}"/>
              </a:ext>
            </a:extLst>
          </p:cNvPr>
          <p:cNvGrpSpPr/>
          <p:nvPr/>
        </p:nvGrpSpPr>
        <p:grpSpPr>
          <a:xfrm>
            <a:off x="3402720" y="2947887"/>
            <a:ext cx="7648393" cy="1745041"/>
            <a:chOff x="0" y="0"/>
            <a:chExt cx="4695190" cy="1071245"/>
          </a:xfrm>
        </p:grpSpPr>
        <p:pic>
          <p:nvPicPr>
            <p:cNvPr id="21" name="그림 20">
              <a:extLst>
                <a:ext uri="{FF2B5EF4-FFF2-40B4-BE49-F238E27FC236}">
                  <a16:creationId xmlns="" xmlns:a16="http://schemas.microsoft.com/office/drawing/2014/main" id="{7103BCF6-A531-4684-898E-978CCAA37A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68"/>
            <a:stretch/>
          </p:blipFill>
          <p:spPr bwMode="auto">
            <a:xfrm>
              <a:off x="0" y="0"/>
              <a:ext cx="4695190" cy="10712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2" name="타원 21">
              <a:extLst>
                <a:ext uri="{FF2B5EF4-FFF2-40B4-BE49-F238E27FC236}">
                  <a16:creationId xmlns="" xmlns:a16="http://schemas.microsoft.com/office/drawing/2014/main" id="{AEC26E55-F8F1-4F6B-A4BB-8E42B0939AE4}"/>
                </a:ext>
              </a:extLst>
            </p:cNvPr>
            <p:cNvSpPr/>
            <p:nvPr/>
          </p:nvSpPr>
          <p:spPr>
            <a:xfrm>
              <a:off x="1412605" y="411139"/>
              <a:ext cx="466090" cy="399415"/>
            </a:xfrm>
            <a:prstGeom prst="ellipse">
              <a:avLst/>
            </a:prstGeom>
            <a:solidFill>
              <a:srgbClr val="FFC000"/>
            </a:solidFill>
            <a:ln w="9525" cap="flat" cmpd="sng">
              <a:solidFill>
                <a:srgbClr val="F591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2800" b="1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4</a:t>
              </a:r>
              <a:endParaRPr lang="ko-KR" sz="2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="" xmlns:a16="http://schemas.microsoft.com/office/drawing/2014/main" id="{EAC376D0-59CB-4F85-9FA7-73B7E96F6C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1639" y="482441"/>
              <a:ext cx="421193" cy="121919"/>
            </a:xfrm>
            <a:prstGeom prst="straightConnector1">
              <a:avLst/>
            </a:prstGeom>
            <a:noFill/>
            <a:ln w="25400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DC4FB3DA-ACA3-4838-88BB-427F71B51DA6}"/>
                </a:ext>
              </a:extLst>
            </p:cNvPr>
            <p:cNvSpPr/>
            <p:nvPr/>
          </p:nvSpPr>
          <p:spPr>
            <a:xfrm>
              <a:off x="477985" y="386397"/>
              <a:ext cx="641350" cy="298450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l">
                <a:spcAft>
                  <a:spcPts val="0"/>
                </a:spcAft>
              </a:pPr>
              <a:r>
                <a:rPr lang="en-US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 </a:t>
              </a:r>
              <a:endParaRPr 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="" xmlns:a16="http://schemas.microsoft.com/office/drawing/2014/main" id="{96D9E9C8-E505-4E00-9F5A-ADCFB47BAA9C}"/>
                </a:ext>
              </a:extLst>
            </p:cNvPr>
            <p:cNvSpPr/>
            <p:nvPr/>
          </p:nvSpPr>
          <p:spPr>
            <a:xfrm>
              <a:off x="2280095" y="249396"/>
              <a:ext cx="2324100" cy="709930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ys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l">
                <a:spcAft>
                  <a:spcPts val="0"/>
                </a:spcAft>
              </a:pPr>
              <a:r>
                <a:rPr lang="en-US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 </a:t>
              </a:r>
              <a:endParaRPr 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4AC75AE9-2181-4A6B-B433-41AB2D43D4F6}"/>
                </a:ext>
              </a:extLst>
            </p:cNvPr>
            <p:cNvSpPr/>
            <p:nvPr/>
          </p:nvSpPr>
          <p:spPr>
            <a:xfrm>
              <a:off x="151707" y="18704"/>
              <a:ext cx="2762250" cy="177800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ys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l">
                <a:spcAft>
                  <a:spcPts val="0"/>
                </a:spcAft>
              </a:pPr>
              <a:r>
                <a:rPr lang="en-US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 </a:t>
              </a:r>
              <a:endParaRPr 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</p:grpSp>
      <p:grpSp>
        <p:nvGrpSpPr>
          <p:cNvPr id="5" name="그룹 28">
            <a:extLst>
              <a:ext uri="{FF2B5EF4-FFF2-40B4-BE49-F238E27FC236}">
                <a16:creationId xmlns="" xmlns:a16="http://schemas.microsoft.com/office/drawing/2014/main" id="{1DF1B501-1AFA-4ADB-BDAB-4EE13FBE039D}"/>
              </a:ext>
            </a:extLst>
          </p:cNvPr>
          <p:cNvGrpSpPr/>
          <p:nvPr/>
        </p:nvGrpSpPr>
        <p:grpSpPr>
          <a:xfrm>
            <a:off x="3133177" y="1367037"/>
            <a:ext cx="7591983" cy="1413963"/>
            <a:chOff x="0" y="358140"/>
            <a:chExt cx="4762500" cy="886988"/>
          </a:xfrm>
        </p:grpSpPr>
        <p:pic>
          <p:nvPicPr>
            <p:cNvPr id="30" name="그림 29">
              <a:extLst>
                <a:ext uri="{FF2B5EF4-FFF2-40B4-BE49-F238E27FC236}">
                  <a16:creationId xmlns="" xmlns:a16="http://schemas.microsoft.com/office/drawing/2014/main" id="{56CD68A9-01F6-4E95-A4FD-E48EFEF3C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" y="358140"/>
              <a:ext cx="4695190" cy="726440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3EEB9E50-ED29-4459-A7AC-A66C21E5B023}"/>
                </a:ext>
              </a:extLst>
            </p:cNvPr>
            <p:cNvSpPr/>
            <p:nvPr/>
          </p:nvSpPr>
          <p:spPr>
            <a:xfrm>
              <a:off x="0" y="381000"/>
              <a:ext cx="4762500" cy="762000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ys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l">
                <a:spcAft>
                  <a:spcPts val="0"/>
                </a:spcAft>
              </a:pPr>
              <a:r>
                <a:rPr lang="en-US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 </a:t>
              </a:r>
              <a:endParaRPr 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="" xmlns:a16="http://schemas.microsoft.com/office/drawing/2014/main" id="{9FDFAB38-9FAB-4A06-AFD8-8196ABB17F67}"/>
                </a:ext>
              </a:extLst>
            </p:cNvPr>
            <p:cNvSpPr/>
            <p:nvPr/>
          </p:nvSpPr>
          <p:spPr>
            <a:xfrm>
              <a:off x="1173480" y="396240"/>
              <a:ext cx="996950" cy="628650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l">
                <a:spcAft>
                  <a:spcPts val="0"/>
                </a:spcAft>
              </a:pPr>
              <a:r>
                <a:rPr lang="en-US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 </a:t>
              </a:r>
              <a:endParaRPr 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="" xmlns:a16="http://schemas.microsoft.com/office/drawing/2014/main" id="{597F7F4E-DFAC-42EB-98D0-861EC41818B6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 flipH="1" flipV="1">
              <a:off x="2182813" y="728805"/>
              <a:ext cx="655013" cy="316616"/>
            </a:xfrm>
            <a:prstGeom prst="straightConnector1">
              <a:avLst/>
            </a:prstGeom>
            <a:noFill/>
            <a:ln w="25400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7" name="직사각형 36">
              <a:extLst>
                <a:ext uri="{FF2B5EF4-FFF2-40B4-BE49-F238E27FC236}">
                  <a16:creationId xmlns="" xmlns:a16="http://schemas.microsoft.com/office/drawing/2014/main" id="{FD870143-344D-4A06-8A14-EA10545C8E41}"/>
                </a:ext>
              </a:extLst>
            </p:cNvPr>
            <p:cNvSpPr/>
            <p:nvPr/>
          </p:nvSpPr>
          <p:spPr>
            <a:xfrm>
              <a:off x="3962400" y="449580"/>
              <a:ext cx="698500" cy="262738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l">
                <a:spcAft>
                  <a:spcPts val="0"/>
                </a:spcAft>
              </a:pPr>
              <a:r>
                <a:rPr lang="en-US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 </a:t>
              </a:r>
              <a:endParaRPr 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="" xmlns:a16="http://schemas.microsoft.com/office/drawing/2014/main" id="{04ADA92B-6319-4401-9AED-B3050FE374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8936" y="574040"/>
              <a:ext cx="765369" cy="435874"/>
            </a:xfrm>
            <a:prstGeom prst="straightConnector1">
              <a:avLst/>
            </a:prstGeom>
            <a:noFill/>
            <a:ln w="25400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9" name="직사각형 38">
              <a:extLst>
                <a:ext uri="{FF2B5EF4-FFF2-40B4-BE49-F238E27FC236}">
                  <a16:creationId xmlns="" xmlns:a16="http://schemas.microsoft.com/office/drawing/2014/main" id="{8D03E90B-3D4A-4732-9FF4-C102CDFC36B9}"/>
                </a:ext>
              </a:extLst>
            </p:cNvPr>
            <p:cNvSpPr/>
            <p:nvPr/>
          </p:nvSpPr>
          <p:spPr>
            <a:xfrm>
              <a:off x="2255520" y="518160"/>
              <a:ext cx="1362075" cy="142875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l">
                <a:spcAft>
                  <a:spcPts val="0"/>
                </a:spcAft>
              </a:pPr>
              <a:r>
                <a:rPr lang="en-US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 </a:t>
              </a:r>
              <a:endParaRPr 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="" xmlns:a16="http://schemas.microsoft.com/office/drawing/2014/main" id="{92A6666D-B614-406B-B126-AEACA12FEE5F}"/>
                </a:ext>
              </a:extLst>
            </p:cNvPr>
            <p:cNvCxnSpPr>
              <a:cxnSpLocks/>
              <a:endCxn id="39" idx="2"/>
            </p:cNvCxnSpPr>
            <p:nvPr/>
          </p:nvCxnSpPr>
          <p:spPr>
            <a:xfrm flipH="1" flipV="1">
              <a:off x="2936558" y="661036"/>
              <a:ext cx="69535" cy="236877"/>
            </a:xfrm>
            <a:prstGeom prst="straightConnector1">
              <a:avLst/>
            </a:prstGeom>
            <a:noFill/>
            <a:ln w="25400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41" name="타원 40">
              <a:extLst>
                <a:ext uri="{FF2B5EF4-FFF2-40B4-BE49-F238E27FC236}">
                  <a16:creationId xmlns="" xmlns:a16="http://schemas.microsoft.com/office/drawing/2014/main" id="{7D6E27B4-9862-44A9-A647-5C20A5234C7E}"/>
                </a:ext>
              </a:extLst>
            </p:cNvPr>
            <p:cNvSpPr/>
            <p:nvPr/>
          </p:nvSpPr>
          <p:spPr>
            <a:xfrm>
              <a:off x="2837826" y="845713"/>
              <a:ext cx="466090" cy="399415"/>
            </a:xfrm>
            <a:prstGeom prst="ellipse">
              <a:avLst/>
            </a:prstGeom>
            <a:solidFill>
              <a:srgbClr val="FFC000"/>
            </a:solidFill>
            <a:ln w="9525" cap="flat" cmpd="sng">
              <a:solidFill>
                <a:srgbClr val="F591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2800" b="1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3</a:t>
              </a:r>
              <a:endParaRPr lang="ko-KR" sz="2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</p:grpSp>
      <p:sp>
        <p:nvSpPr>
          <p:cNvPr id="42" name="Rectangle 94">
            <a:extLst>
              <a:ext uri="{FF2B5EF4-FFF2-40B4-BE49-F238E27FC236}">
                <a16:creationId xmlns="" xmlns:a16="http://schemas.microsoft.com/office/drawing/2014/main" id="{0AEEEAD8-BAA2-463A-A565-6CD7DD54E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3986" y="1025066"/>
            <a:ext cx="785712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공지사항 게시판</a:t>
            </a: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, </a:t>
            </a:r>
            <a:r>
              <a:rPr kumimoji="0" lang="ko-KR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부서 게시판 목록 페이지 기능 설명</a:t>
            </a:r>
            <a:endParaRPr kumimoji="0" lang="en-US" altLang="ko-KR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맑은 고딕" panose="020B0503020000020004" pitchFamily="50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="" xmlns:a16="http://schemas.microsoft.com/office/drawing/2014/main" id="{B02A88A8-6518-486F-8F10-D3E78703A9AA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038" y="4578855"/>
            <a:ext cx="5257923" cy="1897524"/>
          </a:xfrm>
          <a:prstGeom prst="rect">
            <a:avLst/>
          </a:prstGeom>
          <a:ln w="25400">
            <a:solidFill>
              <a:srgbClr val="FF0000"/>
            </a:solidFill>
            <a:prstDash val="lgDash"/>
          </a:ln>
        </p:spPr>
      </p:pic>
      <p:grpSp>
        <p:nvGrpSpPr>
          <p:cNvPr id="6" name="그룹 43">
            <a:extLst>
              <a:ext uri="{FF2B5EF4-FFF2-40B4-BE49-F238E27FC236}">
                <a16:creationId xmlns="" xmlns:a16="http://schemas.microsoft.com/office/drawing/2014/main" id="{0E11F5CB-B39C-4BA9-AF9E-83D93E6FCB7C}"/>
              </a:ext>
            </a:extLst>
          </p:cNvPr>
          <p:cNvGrpSpPr/>
          <p:nvPr/>
        </p:nvGrpSpPr>
        <p:grpSpPr>
          <a:xfrm>
            <a:off x="3707205" y="5694460"/>
            <a:ext cx="1249523" cy="650641"/>
            <a:chOff x="8849910" y="5655960"/>
            <a:chExt cx="1249523" cy="650641"/>
          </a:xfrm>
        </p:grpSpPr>
        <p:sp>
          <p:nvSpPr>
            <p:cNvPr id="45" name="타원 44">
              <a:extLst>
                <a:ext uri="{FF2B5EF4-FFF2-40B4-BE49-F238E27FC236}">
                  <a16:creationId xmlns="" xmlns:a16="http://schemas.microsoft.com/office/drawing/2014/main" id="{847917D7-18CD-4F04-A433-4696E5B790F1}"/>
                </a:ext>
              </a:extLst>
            </p:cNvPr>
            <p:cNvSpPr/>
            <p:nvPr/>
          </p:nvSpPr>
          <p:spPr>
            <a:xfrm>
              <a:off x="9340179" y="5655960"/>
              <a:ext cx="759254" cy="650641"/>
            </a:xfrm>
            <a:prstGeom prst="ellipse">
              <a:avLst/>
            </a:prstGeom>
            <a:solidFill>
              <a:srgbClr val="FFC000"/>
            </a:solidFill>
            <a:ln w="9525" cap="flat" cmpd="sng">
              <a:solidFill>
                <a:srgbClr val="F591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ko-KR" sz="28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5</a:t>
              </a:r>
              <a:endParaRPr lang="ko-KR" sz="2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="" xmlns:a16="http://schemas.microsoft.com/office/drawing/2014/main" id="{D2C5FDB2-9A3D-4870-AE5D-05EB0516B8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49910" y="5772110"/>
              <a:ext cx="686117" cy="198604"/>
            </a:xfrm>
            <a:prstGeom prst="straightConnector1">
              <a:avLst/>
            </a:prstGeom>
            <a:noFill/>
            <a:ln w="25400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7" name="그룹 46">
            <a:extLst>
              <a:ext uri="{FF2B5EF4-FFF2-40B4-BE49-F238E27FC236}">
                <a16:creationId xmlns="" xmlns:a16="http://schemas.microsoft.com/office/drawing/2014/main" id="{0E923117-2194-463C-9082-B58FF72E61E2}"/>
              </a:ext>
            </a:extLst>
          </p:cNvPr>
          <p:cNvGrpSpPr/>
          <p:nvPr/>
        </p:nvGrpSpPr>
        <p:grpSpPr>
          <a:xfrm>
            <a:off x="6334212" y="5624030"/>
            <a:ext cx="963718" cy="650641"/>
            <a:chOff x="9340179" y="5655960"/>
            <a:chExt cx="963718" cy="650641"/>
          </a:xfrm>
        </p:grpSpPr>
        <p:sp>
          <p:nvSpPr>
            <p:cNvPr id="48" name="타원 47">
              <a:extLst>
                <a:ext uri="{FF2B5EF4-FFF2-40B4-BE49-F238E27FC236}">
                  <a16:creationId xmlns="" xmlns:a16="http://schemas.microsoft.com/office/drawing/2014/main" id="{D6033752-D876-48FF-914D-56CA0CCE89DE}"/>
                </a:ext>
              </a:extLst>
            </p:cNvPr>
            <p:cNvSpPr/>
            <p:nvPr/>
          </p:nvSpPr>
          <p:spPr>
            <a:xfrm>
              <a:off x="9340179" y="5655960"/>
              <a:ext cx="759254" cy="650641"/>
            </a:xfrm>
            <a:prstGeom prst="ellipse">
              <a:avLst/>
            </a:prstGeom>
            <a:solidFill>
              <a:srgbClr val="FFC000"/>
            </a:solidFill>
            <a:ln w="9525" cap="flat" cmpd="sng">
              <a:solidFill>
                <a:srgbClr val="F591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ko-KR" sz="2800" b="1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6</a:t>
              </a:r>
              <a:endParaRPr lang="ko-KR" sz="28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="" xmlns:a16="http://schemas.microsoft.com/office/drawing/2014/main" id="{228F4992-D4E6-47E7-A6B7-14827A012314}"/>
                </a:ext>
              </a:extLst>
            </p:cNvPr>
            <p:cNvCxnSpPr>
              <a:cxnSpLocks/>
            </p:cNvCxnSpPr>
            <p:nvPr/>
          </p:nvCxnSpPr>
          <p:spPr>
            <a:xfrm>
              <a:off x="9919689" y="5916495"/>
              <a:ext cx="384208" cy="252597"/>
            </a:xfrm>
            <a:prstGeom prst="straightConnector1">
              <a:avLst/>
            </a:prstGeom>
            <a:noFill/>
            <a:ln w="25400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470E50F9-C072-4934-8D0C-0425116F3DCB}"/>
              </a:ext>
            </a:extLst>
          </p:cNvPr>
          <p:cNvSpPr/>
          <p:nvPr/>
        </p:nvSpPr>
        <p:spPr>
          <a:xfrm>
            <a:off x="7297930" y="5981826"/>
            <a:ext cx="989354" cy="31067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spcAft>
                <a:spcPts val="0"/>
              </a:spcAft>
            </a:pPr>
            <a:r>
              <a:rPr lang="en-US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 </a:t>
            </a:r>
            <a:endParaRPr lang="ko-KR" sz="10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  <p:sp>
        <p:nvSpPr>
          <p:cNvPr id="51" name="화살표: 왼쪽으로 구부러짐 9">
            <a:extLst>
              <a:ext uri="{FF2B5EF4-FFF2-40B4-BE49-F238E27FC236}">
                <a16:creationId xmlns="" xmlns:a16="http://schemas.microsoft.com/office/drawing/2014/main" id="{125F53F9-D4DE-4F41-B3AC-38327BE8EB88}"/>
              </a:ext>
            </a:extLst>
          </p:cNvPr>
          <p:cNvSpPr/>
          <p:nvPr/>
        </p:nvSpPr>
        <p:spPr>
          <a:xfrm>
            <a:off x="8446968" y="4249164"/>
            <a:ext cx="1261058" cy="1377672"/>
          </a:xfrm>
          <a:custGeom>
            <a:avLst/>
            <a:gdLst>
              <a:gd name="connsiteX0" fmla="*/ 0 w 903662"/>
              <a:gd name="connsiteY0" fmla="*/ 1112924 h 1338839"/>
              <a:gd name="connsiteX1" fmla="*/ 225916 w 903662"/>
              <a:gd name="connsiteY1" fmla="*/ 871131 h 1338839"/>
              <a:gd name="connsiteX2" fmla="*/ 225916 w 903662"/>
              <a:gd name="connsiteY2" fmla="*/ 984089 h 1338839"/>
              <a:gd name="connsiteX3" fmla="*/ 880298 w 903662"/>
              <a:gd name="connsiteY3" fmla="*/ 612940 h 1338839"/>
              <a:gd name="connsiteX4" fmla="*/ 225916 w 903662"/>
              <a:gd name="connsiteY4" fmla="*/ 1210004 h 1338839"/>
              <a:gd name="connsiteX5" fmla="*/ 225916 w 903662"/>
              <a:gd name="connsiteY5" fmla="*/ 1322962 h 1338839"/>
              <a:gd name="connsiteX6" fmla="*/ 0 w 903662"/>
              <a:gd name="connsiteY6" fmla="*/ 1112924 h 1338839"/>
              <a:gd name="connsiteX0" fmla="*/ 903662 w 903662"/>
              <a:gd name="connsiteY0" fmla="*/ 725898 h 1338839"/>
              <a:gd name="connsiteX1" fmla="*/ 0 w 903662"/>
              <a:gd name="connsiteY1" fmla="*/ 225915 h 1338839"/>
              <a:gd name="connsiteX2" fmla="*/ 0 w 903662"/>
              <a:gd name="connsiteY2" fmla="*/ 0 h 1338839"/>
              <a:gd name="connsiteX3" fmla="*/ 903662 w 903662"/>
              <a:gd name="connsiteY3" fmla="*/ 499983 h 1338839"/>
              <a:gd name="connsiteX4" fmla="*/ 903662 w 903662"/>
              <a:gd name="connsiteY4" fmla="*/ 725898 h 1338839"/>
              <a:gd name="connsiteX0" fmla="*/ 903662 w 903662"/>
              <a:gd name="connsiteY0" fmla="*/ 725898 h 1338839"/>
              <a:gd name="connsiteX1" fmla="*/ 0 w 903662"/>
              <a:gd name="connsiteY1" fmla="*/ 225915 h 1338839"/>
              <a:gd name="connsiteX2" fmla="*/ 0 w 903662"/>
              <a:gd name="connsiteY2" fmla="*/ 0 h 1338839"/>
              <a:gd name="connsiteX3" fmla="*/ 903662 w 903662"/>
              <a:gd name="connsiteY3" fmla="*/ 499983 h 1338839"/>
              <a:gd name="connsiteX4" fmla="*/ 903662 w 903662"/>
              <a:gd name="connsiteY4" fmla="*/ 725898 h 1338839"/>
              <a:gd name="connsiteX5" fmla="*/ 225916 w 903662"/>
              <a:gd name="connsiteY5" fmla="*/ 1210004 h 1338839"/>
              <a:gd name="connsiteX6" fmla="*/ 225916 w 903662"/>
              <a:gd name="connsiteY6" fmla="*/ 1322962 h 1338839"/>
              <a:gd name="connsiteX7" fmla="*/ 0 w 903662"/>
              <a:gd name="connsiteY7" fmla="*/ 1112924 h 1338839"/>
              <a:gd name="connsiteX8" fmla="*/ 225916 w 903662"/>
              <a:gd name="connsiteY8" fmla="*/ 871131 h 1338839"/>
              <a:gd name="connsiteX9" fmla="*/ 225916 w 903662"/>
              <a:gd name="connsiteY9" fmla="*/ 984089 h 1338839"/>
              <a:gd name="connsiteX10" fmla="*/ 880298 w 903662"/>
              <a:gd name="connsiteY10" fmla="*/ 612940 h 1338839"/>
              <a:gd name="connsiteX0" fmla="*/ 0 w 903847"/>
              <a:gd name="connsiteY0" fmla="*/ 1112924 h 1322962"/>
              <a:gd name="connsiteX1" fmla="*/ 225916 w 903847"/>
              <a:gd name="connsiteY1" fmla="*/ 871131 h 1322962"/>
              <a:gd name="connsiteX2" fmla="*/ 225916 w 903847"/>
              <a:gd name="connsiteY2" fmla="*/ 984089 h 1322962"/>
              <a:gd name="connsiteX3" fmla="*/ 880298 w 903847"/>
              <a:gd name="connsiteY3" fmla="*/ 612940 h 1322962"/>
              <a:gd name="connsiteX4" fmla="*/ 225916 w 903847"/>
              <a:gd name="connsiteY4" fmla="*/ 1210004 h 1322962"/>
              <a:gd name="connsiteX5" fmla="*/ 225916 w 903847"/>
              <a:gd name="connsiteY5" fmla="*/ 1322962 h 1322962"/>
              <a:gd name="connsiteX6" fmla="*/ 0 w 903847"/>
              <a:gd name="connsiteY6" fmla="*/ 1112924 h 1322962"/>
              <a:gd name="connsiteX0" fmla="*/ 903662 w 903847"/>
              <a:gd name="connsiteY0" fmla="*/ 725898 h 1322962"/>
              <a:gd name="connsiteX1" fmla="*/ 0 w 903847"/>
              <a:gd name="connsiteY1" fmla="*/ 225915 h 1322962"/>
              <a:gd name="connsiteX2" fmla="*/ 0 w 903847"/>
              <a:gd name="connsiteY2" fmla="*/ 0 h 1322962"/>
              <a:gd name="connsiteX3" fmla="*/ 903662 w 903847"/>
              <a:gd name="connsiteY3" fmla="*/ 499983 h 1322962"/>
              <a:gd name="connsiteX4" fmla="*/ 903662 w 903847"/>
              <a:gd name="connsiteY4" fmla="*/ 725898 h 1322962"/>
              <a:gd name="connsiteX0" fmla="*/ 903662 w 903847"/>
              <a:gd name="connsiteY0" fmla="*/ 725898 h 1322962"/>
              <a:gd name="connsiteX1" fmla="*/ 0 w 903847"/>
              <a:gd name="connsiteY1" fmla="*/ 225915 h 1322962"/>
              <a:gd name="connsiteX2" fmla="*/ 903662 w 903847"/>
              <a:gd name="connsiteY2" fmla="*/ 499983 h 1322962"/>
              <a:gd name="connsiteX3" fmla="*/ 903662 w 903847"/>
              <a:gd name="connsiteY3" fmla="*/ 725898 h 1322962"/>
              <a:gd name="connsiteX4" fmla="*/ 225916 w 903847"/>
              <a:gd name="connsiteY4" fmla="*/ 1210004 h 1322962"/>
              <a:gd name="connsiteX5" fmla="*/ 225916 w 903847"/>
              <a:gd name="connsiteY5" fmla="*/ 1322962 h 1322962"/>
              <a:gd name="connsiteX6" fmla="*/ 0 w 903847"/>
              <a:gd name="connsiteY6" fmla="*/ 1112924 h 1322962"/>
              <a:gd name="connsiteX7" fmla="*/ 225916 w 903847"/>
              <a:gd name="connsiteY7" fmla="*/ 871131 h 1322962"/>
              <a:gd name="connsiteX8" fmla="*/ 225916 w 903847"/>
              <a:gd name="connsiteY8" fmla="*/ 984089 h 1322962"/>
              <a:gd name="connsiteX9" fmla="*/ 880298 w 903847"/>
              <a:gd name="connsiteY9" fmla="*/ 612940 h 1322962"/>
              <a:gd name="connsiteX0" fmla="*/ 0 w 903847"/>
              <a:gd name="connsiteY0" fmla="*/ 1112924 h 1322962"/>
              <a:gd name="connsiteX1" fmla="*/ 225916 w 903847"/>
              <a:gd name="connsiteY1" fmla="*/ 871131 h 1322962"/>
              <a:gd name="connsiteX2" fmla="*/ 225916 w 903847"/>
              <a:gd name="connsiteY2" fmla="*/ 984089 h 1322962"/>
              <a:gd name="connsiteX3" fmla="*/ 880298 w 903847"/>
              <a:gd name="connsiteY3" fmla="*/ 612940 h 1322962"/>
              <a:gd name="connsiteX4" fmla="*/ 225916 w 903847"/>
              <a:gd name="connsiteY4" fmla="*/ 1210004 h 1322962"/>
              <a:gd name="connsiteX5" fmla="*/ 225916 w 903847"/>
              <a:gd name="connsiteY5" fmla="*/ 1322962 h 1322962"/>
              <a:gd name="connsiteX6" fmla="*/ 0 w 903847"/>
              <a:gd name="connsiteY6" fmla="*/ 1112924 h 1322962"/>
              <a:gd name="connsiteX0" fmla="*/ 903662 w 903847"/>
              <a:gd name="connsiteY0" fmla="*/ 725898 h 1322962"/>
              <a:gd name="connsiteX1" fmla="*/ 0 w 903847"/>
              <a:gd name="connsiteY1" fmla="*/ 225915 h 1322962"/>
              <a:gd name="connsiteX2" fmla="*/ 0 w 903847"/>
              <a:gd name="connsiteY2" fmla="*/ 0 h 1322962"/>
              <a:gd name="connsiteX3" fmla="*/ 903662 w 903847"/>
              <a:gd name="connsiteY3" fmla="*/ 499983 h 1322962"/>
              <a:gd name="connsiteX4" fmla="*/ 903662 w 903847"/>
              <a:gd name="connsiteY4" fmla="*/ 725898 h 1322962"/>
              <a:gd name="connsiteX0" fmla="*/ 903662 w 903847"/>
              <a:gd name="connsiteY0" fmla="*/ 725898 h 1322962"/>
              <a:gd name="connsiteX1" fmla="*/ 903662 w 903847"/>
              <a:gd name="connsiteY1" fmla="*/ 499983 h 1322962"/>
              <a:gd name="connsiteX2" fmla="*/ 903662 w 903847"/>
              <a:gd name="connsiteY2" fmla="*/ 725898 h 1322962"/>
              <a:gd name="connsiteX3" fmla="*/ 225916 w 903847"/>
              <a:gd name="connsiteY3" fmla="*/ 1210004 h 1322962"/>
              <a:gd name="connsiteX4" fmla="*/ 225916 w 903847"/>
              <a:gd name="connsiteY4" fmla="*/ 1322962 h 1322962"/>
              <a:gd name="connsiteX5" fmla="*/ 0 w 903847"/>
              <a:gd name="connsiteY5" fmla="*/ 1112924 h 1322962"/>
              <a:gd name="connsiteX6" fmla="*/ 225916 w 903847"/>
              <a:gd name="connsiteY6" fmla="*/ 871131 h 1322962"/>
              <a:gd name="connsiteX7" fmla="*/ 225916 w 903847"/>
              <a:gd name="connsiteY7" fmla="*/ 984089 h 1322962"/>
              <a:gd name="connsiteX8" fmla="*/ 880298 w 903847"/>
              <a:gd name="connsiteY8" fmla="*/ 612940 h 1322962"/>
              <a:gd name="connsiteX0" fmla="*/ 0 w 922959"/>
              <a:gd name="connsiteY0" fmla="*/ 1112924 h 1322962"/>
              <a:gd name="connsiteX1" fmla="*/ 225916 w 922959"/>
              <a:gd name="connsiteY1" fmla="*/ 871131 h 1322962"/>
              <a:gd name="connsiteX2" fmla="*/ 225916 w 922959"/>
              <a:gd name="connsiteY2" fmla="*/ 984089 h 1322962"/>
              <a:gd name="connsiteX3" fmla="*/ 880298 w 922959"/>
              <a:gd name="connsiteY3" fmla="*/ 612940 h 1322962"/>
              <a:gd name="connsiteX4" fmla="*/ 225916 w 922959"/>
              <a:gd name="connsiteY4" fmla="*/ 1210004 h 1322962"/>
              <a:gd name="connsiteX5" fmla="*/ 225916 w 922959"/>
              <a:gd name="connsiteY5" fmla="*/ 1322962 h 1322962"/>
              <a:gd name="connsiteX6" fmla="*/ 0 w 922959"/>
              <a:gd name="connsiteY6" fmla="*/ 1112924 h 1322962"/>
              <a:gd name="connsiteX0" fmla="*/ 903662 w 922959"/>
              <a:gd name="connsiteY0" fmla="*/ 725898 h 1322962"/>
              <a:gd name="connsiteX1" fmla="*/ 548640 w 922959"/>
              <a:gd name="connsiteY1" fmla="*/ 337675 h 1322962"/>
              <a:gd name="connsiteX2" fmla="*/ 0 w 922959"/>
              <a:gd name="connsiteY2" fmla="*/ 0 h 1322962"/>
              <a:gd name="connsiteX3" fmla="*/ 903662 w 922959"/>
              <a:gd name="connsiteY3" fmla="*/ 499983 h 1322962"/>
              <a:gd name="connsiteX4" fmla="*/ 903662 w 922959"/>
              <a:gd name="connsiteY4" fmla="*/ 725898 h 1322962"/>
              <a:gd name="connsiteX0" fmla="*/ 903662 w 922959"/>
              <a:gd name="connsiteY0" fmla="*/ 725898 h 1322962"/>
              <a:gd name="connsiteX1" fmla="*/ 903662 w 922959"/>
              <a:gd name="connsiteY1" fmla="*/ 499983 h 1322962"/>
              <a:gd name="connsiteX2" fmla="*/ 903662 w 922959"/>
              <a:gd name="connsiteY2" fmla="*/ 725898 h 1322962"/>
              <a:gd name="connsiteX3" fmla="*/ 225916 w 922959"/>
              <a:gd name="connsiteY3" fmla="*/ 1210004 h 1322962"/>
              <a:gd name="connsiteX4" fmla="*/ 225916 w 922959"/>
              <a:gd name="connsiteY4" fmla="*/ 1322962 h 1322962"/>
              <a:gd name="connsiteX5" fmla="*/ 0 w 922959"/>
              <a:gd name="connsiteY5" fmla="*/ 1112924 h 1322962"/>
              <a:gd name="connsiteX6" fmla="*/ 225916 w 922959"/>
              <a:gd name="connsiteY6" fmla="*/ 871131 h 1322962"/>
              <a:gd name="connsiteX7" fmla="*/ 225916 w 922959"/>
              <a:gd name="connsiteY7" fmla="*/ 984089 h 1322962"/>
              <a:gd name="connsiteX8" fmla="*/ 880298 w 922959"/>
              <a:gd name="connsiteY8" fmla="*/ 612940 h 1322962"/>
              <a:gd name="connsiteX0" fmla="*/ 0 w 903847"/>
              <a:gd name="connsiteY0" fmla="*/ 1112924 h 1322962"/>
              <a:gd name="connsiteX1" fmla="*/ 225916 w 903847"/>
              <a:gd name="connsiteY1" fmla="*/ 871131 h 1322962"/>
              <a:gd name="connsiteX2" fmla="*/ 225916 w 903847"/>
              <a:gd name="connsiteY2" fmla="*/ 984089 h 1322962"/>
              <a:gd name="connsiteX3" fmla="*/ 880298 w 903847"/>
              <a:gd name="connsiteY3" fmla="*/ 612940 h 1322962"/>
              <a:gd name="connsiteX4" fmla="*/ 225916 w 903847"/>
              <a:gd name="connsiteY4" fmla="*/ 1210004 h 1322962"/>
              <a:gd name="connsiteX5" fmla="*/ 225916 w 903847"/>
              <a:gd name="connsiteY5" fmla="*/ 1322962 h 1322962"/>
              <a:gd name="connsiteX6" fmla="*/ 0 w 903847"/>
              <a:gd name="connsiteY6" fmla="*/ 1112924 h 1322962"/>
              <a:gd name="connsiteX0" fmla="*/ 903662 w 903847"/>
              <a:gd name="connsiteY0" fmla="*/ 725898 h 1322962"/>
              <a:gd name="connsiteX1" fmla="*/ 0 w 903847"/>
              <a:gd name="connsiteY1" fmla="*/ 0 h 1322962"/>
              <a:gd name="connsiteX2" fmla="*/ 903662 w 903847"/>
              <a:gd name="connsiteY2" fmla="*/ 499983 h 1322962"/>
              <a:gd name="connsiteX3" fmla="*/ 903662 w 903847"/>
              <a:gd name="connsiteY3" fmla="*/ 725898 h 1322962"/>
              <a:gd name="connsiteX0" fmla="*/ 903662 w 903847"/>
              <a:gd name="connsiteY0" fmla="*/ 725898 h 1322962"/>
              <a:gd name="connsiteX1" fmla="*/ 903662 w 903847"/>
              <a:gd name="connsiteY1" fmla="*/ 499983 h 1322962"/>
              <a:gd name="connsiteX2" fmla="*/ 903662 w 903847"/>
              <a:gd name="connsiteY2" fmla="*/ 725898 h 1322962"/>
              <a:gd name="connsiteX3" fmla="*/ 225916 w 903847"/>
              <a:gd name="connsiteY3" fmla="*/ 1210004 h 1322962"/>
              <a:gd name="connsiteX4" fmla="*/ 225916 w 903847"/>
              <a:gd name="connsiteY4" fmla="*/ 1322962 h 1322962"/>
              <a:gd name="connsiteX5" fmla="*/ 0 w 903847"/>
              <a:gd name="connsiteY5" fmla="*/ 1112924 h 1322962"/>
              <a:gd name="connsiteX6" fmla="*/ 225916 w 903847"/>
              <a:gd name="connsiteY6" fmla="*/ 871131 h 1322962"/>
              <a:gd name="connsiteX7" fmla="*/ 225916 w 903847"/>
              <a:gd name="connsiteY7" fmla="*/ 984089 h 1322962"/>
              <a:gd name="connsiteX8" fmla="*/ 880298 w 903847"/>
              <a:gd name="connsiteY8" fmla="*/ 612940 h 1322962"/>
              <a:gd name="connsiteX0" fmla="*/ 0 w 903847"/>
              <a:gd name="connsiteY0" fmla="*/ 765704 h 975742"/>
              <a:gd name="connsiteX1" fmla="*/ 225916 w 903847"/>
              <a:gd name="connsiteY1" fmla="*/ 523911 h 975742"/>
              <a:gd name="connsiteX2" fmla="*/ 225916 w 903847"/>
              <a:gd name="connsiteY2" fmla="*/ 636869 h 975742"/>
              <a:gd name="connsiteX3" fmla="*/ 880298 w 903847"/>
              <a:gd name="connsiteY3" fmla="*/ 265720 h 975742"/>
              <a:gd name="connsiteX4" fmla="*/ 225916 w 903847"/>
              <a:gd name="connsiteY4" fmla="*/ 862784 h 975742"/>
              <a:gd name="connsiteX5" fmla="*/ 225916 w 903847"/>
              <a:gd name="connsiteY5" fmla="*/ 975742 h 975742"/>
              <a:gd name="connsiteX6" fmla="*/ 0 w 903847"/>
              <a:gd name="connsiteY6" fmla="*/ 765704 h 975742"/>
              <a:gd name="connsiteX0" fmla="*/ 903662 w 903847"/>
              <a:gd name="connsiteY0" fmla="*/ 378678 h 975742"/>
              <a:gd name="connsiteX1" fmla="*/ 345440 w 903847"/>
              <a:gd name="connsiteY1" fmla="*/ 59180 h 975742"/>
              <a:gd name="connsiteX2" fmla="*/ 903662 w 903847"/>
              <a:gd name="connsiteY2" fmla="*/ 152763 h 975742"/>
              <a:gd name="connsiteX3" fmla="*/ 903662 w 903847"/>
              <a:gd name="connsiteY3" fmla="*/ 378678 h 975742"/>
              <a:gd name="connsiteX0" fmla="*/ 903662 w 903847"/>
              <a:gd name="connsiteY0" fmla="*/ 378678 h 975742"/>
              <a:gd name="connsiteX1" fmla="*/ 903662 w 903847"/>
              <a:gd name="connsiteY1" fmla="*/ 152763 h 975742"/>
              <a:gd name="connsiteX2" fmla="*/ 903662 w 903847"/>
              <a:gd name="connsiteY2" fmla="*/ 378678 h 975742"/>
              <a:gd name="connsiteX3" fmla="*/ 225916 w 903847"/>
              <a:gd name="connsiteY3" fmla="*/ 862784 h 975742"/>
              <a:gd name="connsiteX4" fmla="*/ 225916 w 903847"/>
              <a:gd name="connsiteY4" fmla="*/ 975742 h 975742"/>
              <a:gd name="connsiteX5" fmla="*/ 0 w 903847"/>
              <a:gd name="connsiteY5" fmla="*/ 765704 h 975742"/>
              <a:gd name="connsiteX6" fmla="*/ 225916 w 903847"/>
              <a:gd name="connsiteY6" fmla="*/ 523911 h 975742"/>
              <a:gd name="connsiteX7" fmla="*/ 225916 w 903847"/>
              <a:gd name="connsiteY7" fmla="*/ 636869 h 975742"/>
              <a:gd name="connsiteX8" fmla="*/ 880298 w 903847"/>
              <a:gd name="connsiteY8" fmla="*/ 265720 h 975742"/>
              <a:gd name="connsiteX0" fmla="*/ 0 w 903847"/>
              <a:gd name="connsiteY0" fmla="*/ 612941 h 822979"/>
              <a:gd name="connsiteX1" fmla="*/ 225916 w 903847"/>
              <a:gd name="connsiteY1" fmla="*/ 371148 h 822979"/>
              <a:gd name="connsiteX2" fmla="*/ 225916 w 903847"/>
              <a:gd name="connsiteY2" fmla="*/ 484106 h 822979"/>
              <a:gd name="connsiteX3" fmla="*/ 880298 w 903847"/>
              <a:gd name="connsiteY3" fmla="*/ 112957 h 822979"/>
              <a:gd name="connsiteX4" fmla="*/ 225916 w 903847"/>
              <a:gd name="connsiteY4" fmla="*/ 710021 h 822979"/>
              <a:gd name="connsiteX5" fmla="*/ 225916 w 903847"/>
              <a:gd name="connsiteY5" fmla="*/ 822979 h 822979"/>
              <a:gd name="connsiteX6" fmla="*/ 0 w 903847"/>
              <a:gd name="connsiteY6" fmla="*/ 612941 h 822979"/>
              <a:gd name="connsiteX0" fmla="*/ 903662 w 903847"/>
              <a:gd name="connsiteY0" fmla="*/ 225915 h 822979"/>
              <a:gd name="connsiteX1" fmla="*/ 903662 w 903847"/>
              <a:gd name="connsiteY1" fmla="*/ 0 h 822979"/>
              <a:gd name="connsiteX2" fmla="*/ 903662 w 903847"/>
              <a:gd name="connsiteY2" fmla="*/ 225915 h 822979"/>
              <a:gd name="connsiteX0" fmla="*/ 903662 w 903847"/>
              <a:gd name="connsiteY0" fmla="*/ 225915 h 822979"/>
              <a:gd name="connsiteX1" fmla="*/ 903662 w 903847"/>
              <a:gd name="connsiteY1" fmla="*/ 0 h 822979"/>
              <a:gd name="connsiteX2" fmla="*/ 903662 w 903847"/>
              <a:gd name="connsiteY2" fmla="*/ 225915 h 822979"/>
              <a:gd name="connsiteX3" fmla="*/ 225916 w 903847"/>
              <a:gd name="connsiteY3" fmla="*/ 710021 h 822979"/>
              <a:gd name="connsiteX4" fmla="*/ 225916 w 903847"/>
              <a:gd name="connsiteY4" fmla="*/ 822979 h 822979"/>
              <a:gd name="connsiteX5" fmla="*/ 0 w 903847"/>
              <a:gd name="connsiteY5" fmla="*/ 612941 h 822979"/>
              <a:gd name="connsiteX6" fmla="*/ 225916 w 903847"/>
              <a:gd name="connsiteY6" fmla="*/ 371148 h 822979"/>
              <a:gd name="connsiteX7" fmla="*/ 225916 w 903847"/>
              <a:gd name="connsiteY7" fmla="*/ 484106 h 822979"/>
              <a:gd name="connsiteX8" fmla="*/ 880298 w 903847"/>
              <a:gd name="connsiteY8" fmla="*/ 112957 h 822979"/>
              <a:gd name="connsiteX0" fmla="*/ 0 w 903847"/>
              <a:gd name="connsiteY0" fmla="*/ 612941 h 822979"/>
              <a:gd name="connsiteX1" fmla="*/ 225916 w 903847"/>
              <a:gd name="connsiteY1" fmla="*/ 371148 h 822979"/>
              <a:gd name="connsiteX2" fmla="*/ 225916 w 903847"/>
              <a:gd name="connsiteY2" fmla="*/ 484106 h 822979"/>
              <a:gd name="connsiteX3" fmla="*/ 880298 w 903847"/>
              <a:gd name="connsiteY3" fmla="*/ 112957 h 822979"/>
              <a:gd name="connsiteX4" fmla="*/ 225916 w 903847"/>
              <a:gd name="connsiteY4" fmla="*/ 710021 h 822979"/>
              <a:gd name="connsiteX5" fmla="*/ 225916 w 903847"/>
              <a:gd name="connsiteY5" fmla="*/ 822979 h 822979"/>
              <a:gd name="connsiteX6" fmla="*/ 0 w 903847"/>
              <a:gd name="connsiteY6" fmla="*/ 612941 h 822979"/>
              <a:gd name="connsiteX0" fmla="*/ 903662 w 903847"/>
              <a:gd name="connsiteY0" fmla="*/ 225915 h 822979"/>
              <a:gd name="connsiteX1" fmla="*/ 903662 w 903847"/>
              <a:gd name="connsiteY1" fmla="*/ 0 h 822979"/>
              <a:gd name="connsiteX2" fmla="*/ 903662 w 903847"/>
              <a:gd name="connsiteY2" fmla="*/ 225915 h 822979"/>
              <a:gd name="connsiteX0" fmla="*/ 903662 w 903847"/>
              <a:gd name="connsiteY0" fmla="*/ 225915 h 822979"/>
              <a:gd name="connsiteX1" fmla="*/ 903662 w 903847"/>
              <a:gd name="connsiteY1" fmla="*/ 225915 h 822979"/>
              <a:gd name="connsiteX2" fmla="*/ 225916 w 903847"/>
              <a:gd name="connsiteY2" fmla="*/ 710021 h 822979"/>
              <a:gd name="connsiteX3" fmla="*/ 225916 w 903847"/>
              <a:gd name="connsiteY3" fmla="*/ 822979 h 822979"/>
              <a:gd name="connsiteX4" fmla="*/ 0 w 903847"/>
              <a:gd name="connsiteY4" fmla="*/ 612941 h 822979"/>
              <a:gd name="connsiteX5" fmla="*/ 225916 w 903847"/>
              <a:gd name="connsiteY5" fmla="*/ 371148 h 822979"/>
              <a:gd name="connsiteX6" fmla="*/ 225916 w 903847"/>
              <a:gd name="connsiteY6" fmla="*/ 484106 h 822979"/>
              <a:gd name="connsiteX7" fmla="*/ 880298 w 903847"/>
              <a:gd name="connsiteY7" fmla="*/ 112957 h 82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3847" h="822979" stroke="0" extrusionOk="0">
                <a:moveTo>
                  <a:pt x="0" y="612941"/>
                </a:moveTo>
                <a:lnTo>
                  <a:pt x="225916" y="371148"/>
                </a:lnTo>
                <a:lnTo>
                  <a:pt x="225916" y="484106"/>
                </a:lnTo>
                <a:cubicBezTo>
                  <a:pt x="552001" y="437522"/>
                  <a:pt x="804212" y="294475"/>
                  <a:pt x="880298" y="112957"/>
                </a:cubicBezTo>
                <a:cubicBezTo>
                  <a:pt x="991080" y="377247"/>
                  <a:pt x="700698" y="642195"/>
                  <a:pt x="225916" y="710021"/>
                </a:cubicBezTo>
                <a:lnTo>
                  <a:pt x="225916" y="822979"/>
                </a:lnTo>
                <a:lnTo>
                  <a:pt x="0" y="612941"/>
                </a:lnTo>
                <a:close/>
              </a:path>
              <a:path w="903847" h="822979" fill="darkenLess" stroke="0" extrusionOk="0">
                <a:moveTo>
                  <a:pt x="903662" y="225915"/>
                </a:moveTo>
                <a:lnTo>
                  <a:pt x="903662" y="0"/>
                </a:lnTo>
                <a:lnTo>
                  <a:pt x="903662" y="225915"/>
                </a:lnTo>
                <a:close/>
              </a:path>
              <a:path w="903847" h="822979" fill="none" extrusionOk="0">
                <a:moveTo>
                  <a:pt x="903662" y="225915"/>
                </a:moveTo>
                <a:lnTo>
                  <a:pt x="903662" y="225915"/>
                </a:lnTo>
                <a:cubicBezTo>
                  <a:pt x="903662" y="453906"/>
                  <a:pt x="624899" y="653024"/>
                  <a:pt x="225916" y="710021"/>
                </a:cubicBezTo>
                <a:lnTo>
                  <a:pt x="225916" y="822979"/>
                </a:lnTo>
                <a:lnTo>
                  <a:pt x="0" y="612941"/>
                </a:lnTo>
                <a:lnTo>
                  <a:pt x="225916" y="371148"/>
                </a:lnTo>
                <a:lnTo>
                  <a:pt x="225916" y="484106"/>
                </a:lnTo>
                <a:cubicBezTo>
                  <a:pt x="552001" y="437522"/>
                  <a:pt x="804212" y="294475"/>
                  <a:pt x="880298" y="112957"/>
                </a:cubicBezTo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2" name="화살표: 왼쪽으로 구부러짐 9">
            <a:extLst>
              <a:ext uri="{FF2B5EF4-FFF2-40B4-BE49-F238E27FC236}">
                <a16:creationId xmlns="" xmlns:a16="http://schemas.microsoft.com/office/drawing/2014/main" id="{DB9ADED9-5494-40C6-9A57-59FF22196066}"/>
              </a:ext>
            </a:extLst>
          </p:cNvPr>
          <p:cNvSpPr/>
          <p:nvPr/>
        </p:nvSpPr>
        <p:spPr>
          <a:xfrm rot="7200000">
            <a:off x="3187540" y="2123640"/>
            <a:ext cx="627773" cy="1132549"/>
          </a:xfrm>
          <a:custGeom>
            <a:avLst/>
            <a:gdLst>
              <a:gd name="connsiteX0" fmla="*/ 0 w 903662"/>
              <a:gd name="connsiteY0" fmla="*/ 1112924 h 1338839"/>
              <a:gd name="connsiteX1" fmla="*/ 225916 w 903662"/>
              <a:gd name="connsiteY1" fmla="*/ 871131 h 1338839"/>
              <a:gd name="connsiteX2" fmla="*/ 225916 w 903662"/>
              <a:gd name="connsiteY2" fmla="*/ 984089 h 1338839"/>
              <a:gd name="connsiteX3" fmla="*/ 880298 w 903662"/>
              <a:gd name="connsiteY3" fmla="*/ 612940 h 1338839"/>
              <a:gd name="connsiteX4" fmla="*/ 225916 w 903662"/>
              <a:gd name="connsiteY4" fmla="*/ 1210004 h 1338839"/>
              <a:gd name="connsiteX5" fmla="*/ 225916 w 903662"/>
              <a:gd name="connsiteY5" fmla="*/ 1322962 h 1338839"/>
              <a:gd name="connsiteX6" fmla="*/ 0 w 903662"/>
              <a:gd name="connsiteY6" fmla="*/ 1112924 h 1338839"/>
              <a:gd name="connsiteX0" fmla="*/ 903662 w 903662"/>
              <a:gd name="connsiteY0" fmla="*/ 725898 h 1338839"/>
              <a:gd name="connsiteX1" fmla="*/ 0 w 903662"/>
              <a:gd name="connsiteY1" fmla="*/ 225915 h 1338839"/>
              <a:gd name="connsiteX2" fmla="*/ 0 w 903662"/>
              <a:gd name="connsiteY2" fmla="*/ 0 h 1338839"/>
              <a:gd name="connsiteX3" fmla="*/ 903662 w 903662"/>
              <a:gd name="connsiteY3" fmla="*/ 499983 h 1338839"/>
              <a:gd name="connsiteX4" fmla="*/ 903662 w 903662"/>
              <a:gd name="connsiteY4" fmla="*/ 725898 h 1338839"/>
              <a:gd name="connsiteX0" fmla="*/ 903662 w 903662"/>
              <a:gd name="connsiteY0" fmla="*/ 725898 h 1338839"/>
              <a:gd name="connsiteX1" fmla="*/ 0 w 903662"/>
              <a:gd name="connsiteY1" fmla="*/ 225915 h 1338839"/>
              <a:gd name="connsiteX2" fmla="*/ 0 w 903662"/>
              <a:gd name="connsiteY2" fmla="*/ 0 h 1338839"/>
              <a:gd name="connsiteX3" fmla="*/ 903662 w 903662"/>
              <a:gd name="connsiteY3" fmla="*/ 499983 h 1338839"/>
              <a:gd name="connsiteX4" fmla="*/ 903662 w 903662"/>
              <a:gd name="connsiteY4" fmla="*/ 725898 h 1338839"/>
              <a:gd name="connsiteX5" fmla="*/ 225916 w 903662"/>
              <a:gd name="connsiteY5" fmla="*/ 1210004 h 1338839"/>
              <a:gd name="connsiteX6" fmla="*/ 225916 w 903662"/>
              <a:gd name="connsiteY6" fmla="*/ 1322962 h 1338839"/>
              <a:gd name="connsiteX7" fmla="*/ 0 w 903662"/>
              <a:gd name="connsiteY7" fmla="*/ 1112924 h 1338839"/>
              <a:gd name="connsiteX8" fmla="*/ 225916 w 903662"/>
              <a:gd name="connsiteY8" fmla="*/ 871131 h 1338839"/>
              <a:gd name="connsiteX9" fmla="*/ 225916 w 903662"/>
              <a:gd name="connsiteY9" fmla="*/ 984089 h 1338839"/>
              <a:gd name="connsiteX10" fmla="*/ 880298 w 903662"/>
              <a:gd name="connsiteY10" fmla="*/ 612940 h 1338839"/>
              <a:gd name="connsiteX0" fmla="*/ 0 w 903847"/>
              <a:gd name="connsiteY0" fmla="*/ 1112924 h 1322962"/>
              <a:gd name="connsiteX1" fmla="*/ 225916 w 903847"/>
              <a:gd name="connsiteY1" fmla="*/ 871131 h 1322962"/>
              <a:gd name="connsiteX2" fmla="*/ 225916 w 903847"/>
              <a:gd name="connsiteY2" fmla="*/ 984089 h 1322962"/>
              <a:gd name="connsiteX3" fmla="*/ 880298 w 903847"/>
              <a:gd name="connsiteY3" fmla="*/ 612940 h 1322962"/>
              <a:gd name="connsiteX4" fmla="*/ 225916 w 903847"/>
              <a:gd name="connsiteY4" fmla="*/ 1210004 h 1322962"/>
              <a:gd name="connsiteX5" fmla="*/ 225916 w 903847"/>
              <a:gd name="connsiteY5" fmla="*/ 1322962 h 1322962"/>
              <a:gd name="connsiteX6" fmla="*/ 0 w 903847"/>
              <a:gd name="connsiteY6" fmla="*/ 1112924 h 1322962"/>
              <a:gd name="connsiteX0" fmla="*/ 903662 w 903847"/>
              <a:gd name="connsiteY0" fmla="*/ 725898 h 1322962"/>
              <a:gd name="connsiteX1" fmla="*/ 0 w 903847"/>
              <a:gd name="connsiteY1" fmla="*/ 225915 h 1322962"/>
              <a:gd name="connsiteX2" fmla="*/ 0 w 903847"/>
              <a:gd name="connsiteY2" fmla="*/ 0 h 1322962"/>
              <a:gd name="connsiteX3" fmla="*/ 903662 w 903847"/>
              <a:gd name="connsiteY3" fmla="*/ 499983 h 1322962"/>
              <a:gd name="connsiteX4" fmla="*/ 903662 w 903847"/>
              <a:gd name="connsiteY4" fmla="*/ 725898 h 1322962"/>
              <a:gd name="connsiteX0" fmla="*/ 903662 w 903847"/>
              <a:gd name="connsiteY0" fmla="*/ 725898 h 1322962"/>
              <a:gd name="connsiteX1" fmla="*/ 0 w 903847"/>
              <a:gd name="connsiteY1" fmla="*/ 225915 h 1322962"/>
              <a:gd name="connsiteX2" fmla="*/ 903662 w 903847"/>
              <a:gd name="connsiteY2" fmla="*/ 499983 h 1322962"/>
              <a:gd name="connsiteX3" fmla="*/ 903662 w 903847"/>
              <a:gd name="connsiteY3" fmla="*/ 725898 h 1322962"/>
              <a:gd name="connsiteX4" fmla="*/ 225916 w 903847"/>
              <a:gd name="connsiteY4" fmla="*/ 1210004 h 1322962"/>
              <a:gd name="connsiteX5" fmla="*/ 225916 w 903847"/>
              <a:gd name="connsiteY5" fmla="*/ 1322962 h 1322962"/>
              <a:gd name="connsiteX6" fmla="*/ 0 w 903847"/>
              <a:gd name="connsiteY6" fmla="*/ 1112924 h 1322962"/>
              <a:gd name="connsiteX7" fmla="*/ 225916 w 903847"/>
              <a:gd name="connsiteY7" fmla="*/ 871131 h 1322962"/>
              <a:gd name="connsiteX8" fmla="*/ 225916 w 903847"/>
              <a:gd name="connsiteY8" fmla="*/ 984089 h 1322962"/>
              <a:gd name="connsiteX9" fmla="*/ 880298 w 903847"/>
              <a:gd name="connsiteY9" fmla="*/ 612940 h 1322962"/>
              <a:gd name="connsiteX0" fmla="*/ 0 w 903847"/>
              <a:gd name="connsiteY0" fmla="*/ 1112924 h 1322962"/>
              <a:gd name="connsiteX1" fmla="*/ 225916 w 903847"/>
              <a:gd name="connsiteY1" fmla="*/ 871131 h 1322962"/>
              <a:gd name="connsiteX2" fmla="*/ 225916 w 903847"/>
              <a:gd name="connsiteY2" fmla="*/ 984089 h 1322962"/>
              <a:gd name="connsiteX3" fmla="*/ 880298 w 903847"/>
              <a:gd name="connsiteY3" fmla="*/ 612940 h 1322962"/>
              <a:gd name="connsiteX4" fmla="*/ 225916 w 903847"/>
              <a:gd name="connsiteY4" fmla="*/ 1210004 h 1322962"/>
              <a:gd name="connsiteX5" fmla="*/ 225916 w 903847"/>
              <a:gd name="connsiteY5" fmla="*/ 1322962 h 1322962"/>
              <a:gd name="connsiteX6" fmla="*/ 0 w 903847"/>
              <a:gd name="connsiteY6" fmla="*/ 1112924 h 1322962"/>
              <a:gd name="connsiteX0" fmla="*/ 903662 w 903847"/>
              <a:gd name="connsiteY0" fmla="*/ 725898 h 1322962"/>
              <a:gd name="connsiteX1" fmla="*/ 0 w 903847"/>
              <a:gd name="connsiteY1" fmla="*/ 225915 h 1322962"/>
              <a:gd name="connsiteX2" fmla="*/ 0 w 903847"/>
              <a:gd name="connsiteY2" fmla="*/ 0 h 1322962"/>
              <a:gd name="connsiteX3" fmla="*/ 903662 w 903847"/>
              <a:gd name="connsiteY3" fmla="*/ 499983 h 1322962"/>
              <a:gd name="connsiteX4" fmla="*/ 903662 w 903847"/>
              <a:gd name="connsiteY4" fmla="*/ 725898 h 1322962"/>
              <a:gd name="connsiteX0" fmla="*/ 903662 w 903847"/>
              <a:gd name="connsiteY0" fmla="*/ 725898 h 1322962"/>
              <a:gd name="connsiteX1" fmla="*/ 903662 w 903847"/>
              <a:gd name="connsiteY1" fmla="*/ 499983 h 1322962"/>
              <a:gd name="connsiteX2" fmla="*/ 903662 w 903847"/>
              <a:gd name="connsiteY2" fmla="*/ 725898 h 1322962"/>
              <a:gd name="connsiteX3" fmla="*/ 225916 w 903847"/>
              <a:gd name="connsiteY3" fmla="*/ 1210004 h 1322962"/>
              <a:gd name="connsiteX4" fmla="*/ 225916 w 903847"/>
              <a:gd name="connsiteY4" fmla="*/ 1322962 h 1322962"/>
              <a:gd name="connsiteX5" fmla="*/ 0 w 903847"/>
              <a:gd name="connsiteY5" fmla="*/ 1112924 h 1322962"/>
              <a:gd name="connsiteX6" fmla="*/ 225916 w 903847"/>
              <a:gd name="connsiteY6" fmla="*/ 871131 h 1322962"/>
              <a:gd name="connsiteX7" fmla="*/ 225916 w 903847"/>
              <a:gd name="connsiteY7" fmla="*/ 984089 h 1322962"/>
              <a:gd name="connsiteX8" fmla="*/ 880298 w 903847"/>
              <a:gd name="connsiteY8" fmla="*/ 612940 h 1322962"/>
              <a:gd name="connsiteX0" fmla="*/ 0 w 922959"/>
              <a:gd name="connsiteY0" fmla="*/ 1112924 h 1322962"/>
              <a:gd name="connsiteX1" fmla="*/ 225916 w 922959"/>
              <a:gd name="connsiteY1" fmla="*/ 871131 h 1322962"/>
              <a:gd name="connsiteX2" fmla="*/ 225916 w 922959"/>
              <a:gd name="connsiteY2" fmla="*/ 984089 h 1322962"/>
              <a:gd name="connsiteX3" fmla="*/ 880298 w 922959"/>
              <a:gd name="connsiteY3" fmla="*/ 612940 h 1322962"/>
              <a:gd name="connsiteX4" fmla="*/ 225916 w 922959"/>
              <a:gd name="connsiteY4" fmla="*/ 1210004 h 1322962"/>
              <a:gd name="connsiteX5" fmla="*/ 225916 w 922959"/>
              <a:gd name="connsiteY5" fmla="*/ 1322962 h 1322962"/>
              <a:gd name="connsiteX6" fmla="*/ 0 w 922959"/>
              <a:gd name="connsiteY6" fmla="*/ 1112924 h 1322962"/>
              <a:gd name="connsiteX0" fmla="*/ 903662 w 922959"/>
              <a:gd name="connsiteY0" fmla="*/ 725898 h 1322962"/>
              <a:gd name="connsiteX1" fmla="*/ 548640 w 922959"/>
              <a:gd name="connsiteY1" fmla="*/ 337675 h 1322962"/>
              <a:gd name="connsiteX2" fmla="*/ 0 w 922959"/>
              <a:gd name="connsiteY2" fmla="*/ 0 h 1322962"/>
              <a:gd name="connsiteX3" fmla="*/ 903662 w 922959"/>
              <a:gd name="connsiteY3" fmla="*/ 499983 h 1322962"/>
              <a:gd name="connsiteX4" fmla="*/ 903662 w 922959"/>
              <a:gd name="connsiteY4" fmla="*/ 725898 h 1322962"/>
              <a:gd name="connsiteX0" fmla="*/ 903662 w 922959"/>
              <a:gd name="connsiteY0" fmla="*/ 725898 h 1322962"/>
              <a:gd name="connsiteX1" fmla="*/ 903662 w 922959"/>
              <a:gd name="connsiteY1" fmla="*/ 499983 h 1322962"/>
              <a:gd name="connsiteX2" fmla="*/ 903662 w 922959"/>
              <a:gd name="connsiteY2" fmla="*/ 725898 h 1322962"/>
              <a:gd name="connsiteX3" fmla="*/ 225916 w 922959"/>
              <a:gd name="connsiteY3" fmla="*/ 1210004 h 1322962"/>
              <a:gd name="connsiteX4" fmla="*/ 225916 w 922959"/>
              <a:gd name="connsiteY4" fmla="*/ 1322962 h 1322962"/>
              <a:gd name="connsiteX5" fmla="*/ 0 w 922959"/>
              <a:gd name="connsiteY5" fmla="*/ 1112924 h 1322962"/>
              <a:gd name="connsiteX6" fmla="*/ 225916 w 922959"/>
              <a:gd name="connsiteY6" fmla="*/ 871131 h 1322962"/>
              <a:gd name="connsiteX7" fmla="*/ 225916 w 922959"/>
              <a:gd name="connsiteY7" fmla="*/ 984089 h 1322962"/>
              <a:gd name="connsiteX8" fmla="*/ 880298 w 922959"/>
              <a:gd name="connsiteY8" fmla="*/ 612940 h 1322962"/>
              <a:gd name="connsiteX0" fmla="*/ 0 w 903847"/>
              <a:gd name="connsiteY0" fmla="*/ 1112924 h 1322962"/>
              <a:gd name="connsiteX1" fmla="*/ 225916 w 903847"/>
              <a:gd name="connsiteY1" fmla="*/ 871131 h 1322962"/>
              <a:gd name="connsiteX2" fmla="*/ 225916 w 903847"/>
              <a:gd name="connsiteY2" fmla="*/ 984089 h 1322962"/>
              <a:gd name="connsiteX3" fmla="*/ 880298 w 903847"/>
              <a:gd name="connsiteY3" fmla="*/ 612940 h 1322962"/>
              <a:gd name="connsiteX4" fmla="*/ 225916 w 903847"/>
              <a:gd name="connsiteY4" fmla="*/ 1210004 h 1322962"/>
              <a:gd name="connsiteX5" fmla="*/ 225916 w 903847"/>
              <a:gd name="connsiteY5" fmla="*/ 1322962 h 1322962"/>
              <a:gd name="connsiteX6" fmla="*/ 0 w 903847"/>
              <a:gd name="connsiteY6" fmla="*/ 1112924 h 1322962"/>
              <a:gd name="connsiteX0" fmla="*/ 903662 w 903847"/>
              <a:gd name="connsiteY0" fmla="*/ 725898 h 1322962"/>
              <a:gd name="connsiteX1" fmla="*/ 0 w 903847"/>
              <a:gd name="connsiteY1" fmla="*/ 0 h 1322962"/>
              <a:gd name="connsiteX2" fmla="*/ 903662 w 903847"/>
              <a:gd name="connsiteY2" fmla="*/ 499983 h 1322962"/>
              <a:gd name="connsiteX3" fmla="*/ 903662 w 903847"/>
              <a:gd name="connsiteY3" fmla="*/ 725898 h 1322962"/>
              <a:gd name="connsiteX0" fmla="*/ 903662 w 903847"/>
              <a:gd name="connsiteY0" fmla="*/ 725898 h 1322962"/>
              <a:gd name="connsiteX1" fmla="*/ 903662 w 903847"/>
              <a:gd name="connsiteY1" fmla="*/ 499983 h 1322962"/>
              <a:gd name="connsiteX2" fmla="*/ 903662 w 903847"/>
              <a:gd name="connsiteY2" fmla="*/ 725898 h 1322962"/>
              <a:gd name="connsiteX3" fmla="*/ 225916 w 903847"/>
              <a:gd name="connsiteY3" fmla="*/ 1210004 h 1322962"/>
              <a:gd name="connsiteX4" fmla="*/ 225916 w 903847"/>
              <a:gd name="connsiteY4" fmla="*/ 1322962 h 1322962"/>
              <a:gd name="connsiteX5" fmla="*/ 0 w 903847"/>
              <a:gd name="connsiteY5" fmla="*/ 1112924 h 1322962"/>
              <a:gd name="connsiteX6" fmla="*/ 225916 w 903847"/>
              <a:gd name="connsiteY6" fmla="*/ 871131 h 1322962"/>
              <a:gd name="connsiteX7" fmla="*/ 225916 w 903847"/>
              <a:gd name="connsiteY7" fmla="*/ 984089 h 1322962"/>
              <a:gd name="connsiteX8" fmla="*/ 880298 w 903847"/>
              <a:gd name="connsiteY8" fmla="*/ 612940 h 1322962"/>
              <a:gd name="connsiteX0" fmla="*/ 0 w 903847"/>
              <a:gd name="connsiteY0" fmla="*/ 765704 h 975742"/>
              <a:gd name="connsiteX1" fmla="*/ 225916 w 903847"/>
              <a:gd name="connsiteY1" fmla="*/ 523911 h 975742"/>
              <a:gd name="connsiteX2" fmla="*/ 225916 w 903847"/>
              <a:gd name="connsiteY2" fmla="*/ 636869 h 975742"/>
              <a:gd name="connsiteX3" fmla="*/ 880298 w 903847"/>
              <a:gd name="connsiteY3" fmla="*/ 265720 h 975742"/>
              <a:gd name="connsiteX4" fmla="*/ 225916 w 903847"/>
              <a:gd name="connsiteY4" fmla="*/ 862784 h 975742"/>
              <a:gd name="connsiteX5" fmla="*/ 225916 w 903847"/>
              <a:gd name="connsiteY5" fmla="*/ 975742 h 975742"/>
              <a:gd name="connsiteX6" fmla="*/ 0 w 903847"/>
              <a:gd name="connsiteY6" fmla="*/ 765704 h 975742"/>
              <a:gd name="connsiteX0" fmla="*/ 903662 w 903847"/>
              <a:gd name="connsiteY0" fmla="*/ 378678 h 975742"/>
              <a:gd name="connsiteX1" fmla="*/ 345440 w 903847"/>
              <a:gd name="connsiteY1" fmla="*/ 59180 h 975742"/>
              <a:gd name="connsiteX2" fmla="*/ 903662 w 903847"/>
              <a:gd name="connsiteY2" fmla="*/ 152763 h 975742"/>
              <a:gd name="connsiteX3" fmla="*/ 903662 w 903847"/>
              <a:gd name="connsiteY3" fmla="*/ 378678 h 975742"/>
              <a:gd name="connsiteX0" fmla="*/ 903662 w 903847"/>
              <a:gd name="connsiteY0" fmla="*/ 378678 h 975742"/>
              <a:gd name="connsiteX1" fmla="*/ 903662 w 903847"/>
              <a:gd name="connsiteY1" fmla="*/ 152763 h 975742"/>
              <a:gd name="connsiteX2" fmla="*/ 903662 w 903847"/>
              <a:gd name="connsiteY2" fmla="*/ 378678 h 975742"/>
              <a:gd name="connsiteX3" fmla="*/ 225916 w 903847"/>
              <a:gd name="connsiteY3" fmla="*/ 862784 h 975742"/>
              <a:gd name="connsiteX4" fmla="*/ 225916 w 903847"/>
              <a:gd name="connsiteY4" fmla="*/ 975742 h 975742"/>
              <a:gd name="connsiteX5" fmla="*/ 0 w 903847"/>
              <a:gd name="connsiteY5" fmla="*/ 765704 h 975742"/>
              <a:gd name="connsiteX6" fmla="*/ 225916 w 903847"/>
              <a:gd name="connsiteY6" fmla="*/ 523911 h 975742"/>
              <a:gd name="connsiteX7" fmla="*/ 225916 w 903847"/>
              <a:gd name="connsiteY7" fmla="*/ 636869 h 975742"/>
              <a:gd name="connsiteX8" fmla="*/ 880298 w 903847"/>
              <a:gd name="connsiteY8" fmla="*/ 265720 h 975742"/>
              <a:gd name="connsiteX0" fmla="*/ 0 w 903847"/>
              <a:gd name="connsiteY0" fmla="*/ 612941 h 822979"/>
              <a:gd name="connsiteX1" fmla="*/ 225916 w 903847"/>
              <a:gd name="connsiteY1" fmla="*/ 371148 h 822979"/>
              <a:gd name="connsiteX2" fmla="*/ 225916 w 903847"/>
              <a:gd name="connsiteY2" fmla="*/ 484106 h 822979"/>
              <a:gd name="connsiteX3" fmla="*/ 880298 w 903847"/>
              <a:gd name="connsiteY3" fmla="*/ 112957 h 822979"/>
              <a:gd name="connsiteX4" fmla="*/ 225916 w 903847"/>
              <a:gd name="connsiteY4" fmla="*/ 710021 h 822979"/>
              <a:gd name="connsiteX5" fmla="*/ 225916 w 903847"/>
              <a:gd name="connsiteY5" fmla="*/ 822979 h 822979"/>
              <a:gd name="connsiteX6" fmla="*/ 0 w 903847"/>
              <a:gd name="connsiteY6" fmla="*/ 612941 h 822979"/>
              <a:gd name="connsiteX0" fmla="*/ 903662 w 903847"/>
              <a:gd name="connsiteY0" fmla="*/ 225915 h 822979"/>
              <a:gd name="connsiteX1" fmla="*/ 903662 w 903847"/>
              <a:gd name="connsiteY1" fmla="*/ 0 h 822979"/>
              <a:gd name="connsiteX2" fmla="*/ 903662 w 903847"/>
              <a:gd name="connsiteY2" fmla="*/ 225915 h 822979"/>
              <a:gd name="connsiteX0" fmla="*/ 903662 w 903847"/>
              <a:gd name="connsiteY0" fmla="*/ 225915 h 822979"/>
              <a:gd name="connsiteX1" fmla="*/ 903662 w 903847"/>
              <a:gd name="connsiteY1" fmla="*/ 0 h 822979"/>
              <a:gd name="connsiteX2" fmla="*/ 903662 w 903847"/>
              <a:gd name="connsiteY2" fmla="*/ 225915 h 822979"/>
              <a:gd name="connsiteX3" fmla="*/ 225916 w 903847"/>
              <a:gd name="connsiteY3" fmla="*/ 710021 h 822979"/>
              <a:gd name="connsiteX4" fmla="*/ 225916 w 903847"/>
              <a:gd name="connsiteY4" fmla="*/ 822979 h 822979"/>
              <a:gd name="connsiteX5" fmla="*/ 0 w 903847"/>
              <a:gd name="connsiteY5" fmla="*/ 612941 h 822979"/>
              <a:gd name="connsiteX6" fmla="*/ 225916 w 903847"/>
              <a:gd name="connsiteY6" fmla="*/ 371148 h 822979"/>
              <a:gd name="connsiteX7" fmla="*/ 225916 w 903847"/>
              <a:gd name="connsiteY7" fmla="*/ 484106 h 822979"/>
              <a:gd name="connsiteX8" fmla="*/ 880298 w 903847"/>
              <a:gd name="connsiteY8" fmla="*/ 112957 h 822979"/>
              <a:gd name="connsiteX0" fmla="*/ 0 w 903847"/>
              <a:gd name="connsiteY0" fmla="*/ 612941 h 822979"/>
              <a:gd name="connsiteX1" fmla="*/ 225916 w 903847"/>
              <a:gd name="connsiteY1" fmla="*/ 371148 h 822979"/>
              <a:gd name="connsiteX2" fmla="*/ 225916 w 903847"/>
              <a:gd name="connsiteY2" fmla="*/ 484106 h 822979"/>
              <a:gd name="connsiteX3" fmla="*/ 880298 w 903847"/>
              <a:gd name="connsiteY3" fmla="*/ 112957 h 822979"/>
              <a:gd name="connsiteX4" fmla="*/ 225916 w 903847"/>
              <a:gd name="connsiteY4" fmla="*/ 710021 h 822979"/>
              <a:gd name="connsiteX5" fmla="*/ 225916 w 903847"/>
              <a:gd name="connsiteY5" fmla="*/ 822979 h 822979"/>
              <a:gd name="connsiteX6" fmla="*/ 0 w 903847"/>
              <a:gd name="connsiteY6" fmla="*/ 612941 h 822979"/>
              <a:gd name="connsiteX0" fmla="*/ 903662 w 903847"/>
              <a:gd name="connsiteY0" fmla="*/ 225915 h 822979"/>
              <a:gd name="connsiteX1" fmla="*/ 903662 w 903847"/>
              <a:gd name="connsiteY1" fmla="*/ 0 h 822979"/>
              <a:gd name="connsiteX2" fmla="*/ 903662 w 903847"/>
              <a:gd name="connsiteY2" fmla="*/ 225915 h 822979"/>
              <a:gd name="connsiteX0" fmla="*/ 903662 w 903847"/>
              <a:gd name="connsiteY0" fmla="*/ 225915 h 822979"/>
              <a:gd name="connsiteX1" fmla="*/ 903662 w 903847"/>
              <a:gd name="connsiteY1" fmla="*/ 225915 h 822979"/>
              <a:gd name="connsiteX2" fmla="*/ 225916 w 903847"/>
              <a:gd name="connsiteY2" fmla="*/ 710021 h 822979"/>
              <a:gd name="connsiteX3" fmla="*/ 225916 w 903847"/>
              <a:gd name="connsiteY3" fmla="*/ 822979 h 822979"/>
              <a:gd name="connsiteX4" fmla="*/ 0 w 903847"/>
              <a:gd name="connsiteY4" fmla="*/ 612941 h 822979"/>
              <a:gd name="connsiteX5" fmla="*/ 225916 w 903847"/>
              <a:gd name="connsiteY5" fmla="*/ 371148 h 822979"/>
              <a:gd name="connsiteX6" fmla="*/ 225916 w 903847"/>
              <a:gd name="connsiteY6" fmla="*/ 484106 h 822979"/>
              <a:gd name="connsiteX7" fmla="*/ 880298 w 903847"/>
              <a:gd name="connsiteY7" fmla="*/ 112957 h 82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3847" h="822979" stroke="0" extrusionOk="0">
                <a:moveTo>
                  <a:pt x="0" y="612941"/>
                </a:moveTo>
                <a:lnTo>
                  <a:pt x="225916" y="371148"/>
                </a:lnTo>
                <a:lnTo>
                  <a:pt x="225916" y="484106"/>
                </a:lnTo>
                <a:cubicBezTo>
                  <a:pt x="552001" y="437522"/>
                  <a:pt x="804212" y="294475"/>
                  <a:pt x="880298" y="112957"/>
                </a:cubicBezTo>
                <a:cubicBezTo>
                  <a:pt x="991080" y="377247"/>
                  <a:pt x="700698" y="642195"/>
                  <a:pt x="225916" y="710021"/>
                </a:cubicBezTo>
                <a:lnTo>
                  <a:pt x="225916" y="822979"/>
                </a:lnTo>
                <a:lnTo>
                  <a:pt x="0" y="612941"/>
                </a:lnTo>
                <a:close/>
              </a:path>
              <a:path w="903847" h="822979" fill="darkenLess" stroke="0" extrusionOk="0">
                <a:moveTo>
                  <a:pt x="903662" y="225915"/>
                </a:moveTo>
                <a:lnTo>
                  <a:pt x="903662" y="0"/>
                </a:lnTo>
                <a:lnTo>
                  <a:pt x="903662" y="225915"/>
                </a:lnTo>
                <a:close/>
              </a:path>
              <a:path w="903847" h="822979" fill="none" extrusionOk="0">
                <a:moveTo>
                  <a:pt x="903662" y="225915"/>
                </a:moveTo>
                <a:lnTo>
                  <a:pt x="903662" y="225915"/>
                </a:lnTo>
                <a:cubicBezTo>
                  <a:pt x="903662" y="453906"/>
                  <a:pt x="624899" y="653024"/>
                  <a:pt x="225916" y="710021"/>
                </a:cubicBezTo>
                <a:lnTo>
                  <a:pt x="225916" y="822979"/>
                </a:lnTo>
                <a:lnTo>
                  <a:pt x="0" y="612941"/>
                </a:lnTo>
                <a:lnTo>
                  <a:pt x="225916" y="371148"/>
                </a:lnTo>
                <a:lnTo>
                  <a:pt x="225916" y="484106"/>
                </a:lnTo>
                <a:cubicBezTo>
                  <a:pt x="552001" y="437522"/>
                  <a:pt x="804212" y="294475"/>
                  <a:pt x="880298" y="112957"/>
                </a:cubicBezTo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57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>
            <a:extLst>
              <a:ext uri="{FF2B5EF4-FFF2-40B4-BE49-F238E27FC236}">
                <a16:creationId xmlns="" xmlns:a16="http://schemas.microsoft.com/office/drawing/2014/main" id="{651AA740-046F-4F60-99E6-6654754F5073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1" y="0"/>
            <a:chExt cx="12192000" cy="6858000"/>
          </a:xfrm>
        </p:grpSpPr>
        <p:sp>
          <p:nvSpPr>
            <p:cNvPr id="13" name="직사각형 12"/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23676" y="746620"/>
              <a:ext cx="11780970" cy="5897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190500" dist="2159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76" y="204874"/>
              <a:ext cx="384343" cy="384343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785" y="284704"/>
              <a:ext cx="1053085" cy="295547"/>
            </a:xfrm>
            <a:prstGeom prst="rect">
              <a:avLst/>
            </a:prstGeom>
          </p:spPr>
        </p:pic>
        <p:grpSp>
          <p:nvGrpSpPr>
            <p:cNvPr id="3" name="그룹 33"/>
            <p:cNvGrpSpPr/>
            <p:nvPr/>
          </p:nvGrpSpPr>
          <p:grpSpPr>
            <a:xfrm>
              <a:off x="9720000" y="180000"/>
              <a:ext cx="1932493" cy="414997"/>
              <a:chOff x="160147" y="1840624"/>
              <a:chExt cx="1485774" cy="315590"/>
            </a:xfrm>
          </p:grpSpPr>
          <p:sp>
            <p:nvSpPr>
              <p:cNvPr id="35" name="모서리가 둥근 직사각형 34"/>
              <p:cNvSpPr/>
              <p:nvPr/>
            </p:nvSpPr>
            <p:spPr>
              <a:xfrm>
                <a:off x="160147" y="1840624"/>
                <a:ext cx="1485774" cy="315590"/>
              </a:xfrm>
              <a:prstGeom prst="roundRect">
                <a:avLst>
                  <a:gd name="adj" fmla="val 1923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306961" y="1881393"/>
                <a:ext cx="1192172" cy="234053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PART #5. </a:t>
                </a:r>
                <a:r>
                  <a:rPr lang="ko-KR" altLang="en-US" sz="1400" b="1" dirty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게시판</a:t>
                </a:r>
                <a:endParaRPr lang="en-US" altLang="ko-KR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cxnSp>
          <p:nvCxnSpPr>
            <p:cNvPr id="14" name="직선 연결선 13"/>
            <p:cNvCxnSpPr/>
            <p:nvPr/>
          </p:nvCxnSpPr>
          <p:spPr>
            <a:xfrm flipH="1">
              <a:off x="3227423" y="27633"/>
              <a:ext cx="3055" cy="80010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2734" y="602911"/>
              <a:ext cx="229377" cy="247021"/>
            </a:xfrm>
            <a:prstGeom prst="rect">
              <a:avLst/>
            </a:prstGeom>
          </p:spPr>
        </p:pic>
        <p:cxnSp>
          <p:nvCxnSpPr>
            <p:cNvPr id="16" name="직선 연결선 15"/>
            <p:cNvCxnSpPr/>
            <p:nvPr/>
          </p:nvCxnSpPr>
          <p:spPr>
            <a:xfrm flipH="1">
              <a:off x="9109723" y="28608"/>
              <a:ext cx="3055" cy="80010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5034" y="602910"/>
              <a:ext cx="229377" cy="247021"/>
            </a:xfrm>
            <a:prstGeom prst="rect">
              <a:avLst/>
            </a:prstGeom>
          </p:spPr>
        </p:pic>
      </p:grpSp>
      <p:grpSp>
        <p:nvGrpSpPr>
          <p:cNvPr id="4" name="그룹 18">
            <a:extLst>
              <a:ext uri="{FF2B5EF4-FFF2-40B4-BE49-F238E27FC236}">
                <a16:creationId xmlns="" xmlns:a16="http://schemas.microsoft.com/office/drawing/2014/main" id="{9A68108B-1E2C-4198-8F03-90003CF44FB0}"/>
              </a:ext>
            </a:extLst>
          </p:cNvPr>
          <p:cNvGrpSpPr/>
          <p:nvPr/>
        </p:nvGrpSpPr>
        <p:grpSpPr>
          <a:xfrm>
            <a:off x="2803643" y="2275764"/>
            <a:ext cx="8915854" cy="2034223"/>
            <a:chOff x="0" y="0"/>
            <a:chExt cx="4695190" cy="1071245"/>
          </a:xfrm>
        </p:grpSpPr>
        <p:pic>
          <p:nvPicPr>
            <p:cNvPr id="20" name="그림 19">
              <a:extLst>
                <a:ext uri="{FF2B5EF4-FFF2-40B4-BE49-F238E27FC236}">
                  <a16:creationId xmlns="" xmlns:a16="http://schemas.microsoft.com/office/drawing/2014/main" id="{72BD6CB1-1842-445B-84D7-36D7FDE50B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68"/>
            <a:stretch/>
          </p:blipFill>
          <p:spPr bwMode="auto">
            <a:xfrm>
              <a:off x="0" y="0"/>
              <a:ext cx="4695190" cy="10712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21" name="직선 화살표 연결선 20">
              <a:extLst>
                <a:ext uri="{FF2B5EF4-FFF2-40B4-BE49-F238E27FC236}">
                  <a16:creationId xmlns="" xmlns:a16="http://schemas.microsoft.com/office/drawing/2014/main" id="{40157A7E-D1A9-4223-849E-8278D0289921}"/>
                </a:ext>
              </a:extLst>
            </p:cNvPr>
            <p:cNvCxnSpPr/>
            <p:nvPr/>
          </p:nvCxnSpPr>
          <p:spPr>
            <a:xfrm rot="10800000" flipH="1" flipV="1">
              <a:off x="3604260" y="857250"/>
              <a:ext cx="282575" cy="63500"/>
            </a:xfrm>
            <a:prstGeom prst="straightConnector1">
              <a:avLst/>
            </a:prstGeom>
            <a:noFill/>
            <a:ln w="25400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2" name="직사각형 21">
              <a:extLst>
                <a:ext uri="{FF2B5EF4-FFF2-40B4-BE49-F238E27FC236}">
                  <a16:creationId xmlns="" xmlns:a16="http://schemas.microsoft.com/office/drawing/2014/main" id="{2ECAD58D-64D9-461E-BE49-F96A8772F4C3}"/>
                </a:ext>
              </a:extLst>
            </p:cNvPr>
            <p:cNvSpPr/>
            <p:nvPr/>
          </p:nvSpPr>
          <p:spPr>
            <a:xfrm>
              <a:off x="3893820" y="800100"/>
              <a:ext cx="626110" cy="217805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l">
                <a:spcAft>
                  <a:spcPts val="0"/>
                </a:spcAft>
              </a:pPr>
              <a:r>
                <a:rPr lang="en-US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 </a:t>
              </a:r>
              <a:endParaRPr 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="" xmlns:a16="http://schemas.microsoft.com/office/drawing/2014/main" id="{F7671115-566E-440D-8AB7-B35F8980DC62}"/>
                </a:ext>
              </a:extLst>
            </p:cNvPr>
            <p:cNvSpPr/>
            <p:nvPr/>
          </p:nvSpPr>
          <p:spPr>
            <a:xfrm>
              <a:off x="3200400" y="662940"/>
              <a:ext cx="466725" cy="400050"/>
            </a:xfrm>
            <a:prstGeom prst="ellipse">
              <a:avLst/>
            </a:prstGeom>
            <a:solidFill>
              <a:srgbClr val="FFC000"/>
            </a:solidFill>
            <a:ln w="9525" cap="flat" cmpd="sng">
              <a:solidFill>
                <a:srgbClr val="F591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ko-KR" sz="2800" b="1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1</a:t>
              </a:r>
              <a:endParaRPr lang="ko-KR" sz="28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</p:grpSp>
      <p:sp>
        <p:nvSpPr>
          <p:cNvPr id="24" name="Rectangle 94">
            <a:extLst>
              <a:ext uri="{FF2B5EF4-FFF2-40B4-BE49-F238E27FC236}">
                <a16:creationId xmlns="" xmlns:a16="http://schemas.microsoft.com/office/drawing/2014/main" id="{72674791-D3C3-48BE-958B-D43EA6DB5B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3986" y="1572526"/>
            <a:ext cx="78571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ko-KR" dirty="0"/>
              <a:t>게시판을 선택하여 공지사항 게시판 우 하단의 쓰기 버튼을 클릭해 접근</a:t>
            </a:r>
          </a:p>
        </p:txBody>
      </p:sp>
      <p:sp>
        <p:nvSpPr>
          <p:cNvPr id="25" name="Rectangle 94">
            <a:extLst>
              <a:ext uri="{FF2B5EF4-FFF2-40B4-BE49-F238E27FC236}">
                <a16:creationId xmlns="" xmlns:a16="http://schemas.microsoft.com/office/drawing/2014/main" id="{FD0C1CDC-8FF7-48CD-99C2-7ED3BF9EF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3986" y="1025066"/>
            <a:ext cx="785712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공지사항 게시판</a:t>
            </a: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, </a:t>
            </a:r>
            <a:r>
              <a:rPr kumimoji="0" lang="ko-KR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부서 게시판 </a:t>
            </a:r>
            <a:r>
              <a:rPr lang="ko-KR" altLang="en-US" sz="2000" b="1" dirty="0">
                <a:latin typeface="Arial" panose="020B0604020202020204" pitchFamily="34" charset="0"/>
                <a:cs typeface="맑은 고딕" panose="020B0503020000020004" pitchFamily="50" charset="-127"/>
              </a:rPr>
              <a:t>쓰기 페이지 </a:t>
            </a:r>
            <a:r>
              <a:rPr kumimoji="0" lang="ko-KR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접근 방법</a:t>
            </a:r>
            <a:endParaRPr kumimoji="0" lang="en-US" altLang="ko-KR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C9B9E944-6C04-4CD1-8B08-59FA15C8EA90}"/>
              </a:ext>
            </a:extLst>
          </p:cNvPr>
          <p:cNvSpPr/>
          <p:nvPr/>
        </p:nvSpPr>
        <p:spPr>
          <a:xfrm>
            <a:off x="720000" y="1080000"/>
            <a:ext cx="1969687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바른고딕" panose="020B0603020101020101" pitchFamily="50" charset="-127"/>
              </a:rPr>
              <a:t>기능 구현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바른고딕" panose="020B0603020101020101" pitchFamily="50" charset="-127"/>
            </a:endParaRPr>
          </a:p>
          <a:p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#3. 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 접근방법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+mj-lt"/>
              <a:ea typeface="나눔바른고딕" panose="020B0603020101020101" pitchFamily="50" charset="-127"/>
            </a:endParaRPr>
          </a:p>
          <a:p>
            <a:endParaRPr lang="en-US" altLang="ko-KR" b="1" dirty="0"/>
          </a:p>
          <a:p>
            <a:r>
              <a:rPr lang="en-US" altLang="ko-KR" sz="1200" dirty="0"/>
              <a:t>-</a:t>
            </a:r>
            <a:r>
              <a:rPr lang="ko-KR" altLang="ko-KR" sz="1200" dirty="0"/>
              <a:t>권한이 부여된 사용자만 공지사항 작성</a:t>
            </a:r>
            <a:r>
              <a:rPr lang="en-US" altLang="ko-KR" sz="1200" dirty="0"/>
              <a:t>, </a:t>
            </a:r>
            <a:r>
              <a:rPr lang="ko-KR" altLang="ko-KR" sz="1200" dirty="0"/>
              <a:t>수정</a:t>
            </a:r>
            <a:r>
              <a:rPr lang="en-US" altLang="ko-KR" sz="1200" dirty="0"/>
              <a:t>, </a:t>
            </a:r>
            <a:r>
              <a:rPr lang="ko-KR" altLang="ko-KR" sz="1200" dirty="0"/>
              <a:t>삭제가 가능</a:t>
            </a:r>
            <a:r>
              <a:rPr lang="en-US" altLang="ko-KR" sz="1200" dirty="0"/>
              <a:t>.</a:t>
            </a:r>
            <a:endParaRPr lang="ko-KR" altLang="ko-KR" sz="1200" dirty="0"/>
          </a:p>
          <a:p>
            <a:r>
              <a:rPr lang="en-US" altLang="ko-KR" sz="1200" dirty="0"/>
              <a:t> </a:t>
            </a:r>
            <a:endParaRPr lang="ko-KR" altLang="ko-KR" sz="1200" dirty="0"/>
          </a:p>
          <a:p>
            <a:r>
              <a:rPr lang="en-US" altLang="ko-KR" sz="1200" dirty="0"/>
              <a:t>1.</a:t>
            </a:r>
            <a:r>
              <a:rPr lang="ko-KR" altLang="ko-KR" sz="1200" dirty="0"/>
              <a:t>권한이 있는 사용자한테만 쓰기 버튼이 나타남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쓰기 버튼 클릭 시</a:t>
            </a:r>
            <a:r>
              <a:rPr lang="en-US" altLang="ko-KR" sz="1200" dirty="0"/>
              <a:t>, </a:t>
            </a:r>
            <a:r>
              <a:rPr lang="ko-KR" altLang="en-US" sz="1200" dirty="0"/>
              <a:t>글쓰기 게시판으로 이동됨</a:t>
            </a:r>
            <a:r>
              <a:rPr lang="en-US" altLang="ko-KR" sz="1200" dirty="0"/>
              <a:t>.</a:t>
            </a:r>
            <a:endParaRPr lang="ko-KR" altLang="ko-KR" sz="1200" dirty="0"/>
          </a:p>
          <a:p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j-lt"/>
              <a:ea typeface="나눔바른고딕 UltraLight" panose="020B060302010102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1F946DD0-9874-437D-A49A-02E63BD20BEF}"/>
              </a:ext>
            </a:extLst>
          </p:cNvPr>
          <p:cNvPicPr/>
          <p:nvPr/>
        </p:nvPicPr>
        <p:blipFill rotWithShape="1">
          <a:blip r:embed="rId6" cstate="print"/>
          <a:srcRect b="59938"/>
          <a:stretch/>
        </p:blipFill>
        <p:spPr bwMode="auto">
          <a:xfrm>
            <a:off x="2998814" y="4309987"/>
            <a:ext cx="8525511" cy="19693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0" name="화살표: 오른쪽 29">
            <a:extLst>
              <a:ext uri="{FF2B5EF4-FFF2-40B4-BE49-F238E27FC236}">
                <a16:creationId xmlns="" xmlns:a16="http://schemas.microsoft.com/office/drawing/2014/main" id="{3D4CCC4D-AE8D-4B89-9870-AF6917FD3980}"/>
              </a:ext>
            </a:extLst>
          </p:cNvPr>
          <p:cNvSpPr/>
          <p:nvPr/>
        </p:nvSpPr>
        <p:spPr>
          <a:xfrm rot="5400000">
            <a:off x="6910235" y="3287432"/>
            <a:ext cx="933935" cy="2146617"/>
          </a:xfrm>
          <a:prstGeom prst="rightArrow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74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>
            <a:extLst>
              <a:ext uri="{FF2B5EF4-FFF2-40B4-BE49-F238E27FC236}">
                <a16:creationId xmlns="" xmlns:a16="http://schemas.microsoft.com/office/drawing/2014/main" id="{651AA740-046F-4F60-99E6-6654754F5073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1" y="0"/>
            <a:chExt cx="12192000" cy="6858000"/>
          </a:xfrm>
        </p:grpSpPr>
        <p:sp>
          <p:nvSpPr>
            <p:cNvPr id="13" name="직사각형 12"/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23676" y="746620"/>
              <a:ext cx="11780970" cy="5897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190500" dist="2159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76" y="204874"/>
              <a:ext cx="384343" cy="384343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785" y="284704"/>
              <a:ext cx="1053085" cy="295547"/>
            </a:xfrm>
            <a:prstGeom prst="rect">
              <a:avLst/>
            </a:prstGeom>
          </p:spPr>
        </p:pic>
        <p:grpSp>
          <p:nvGrpSpPr>
            <p:cNvPr id="3" name="그룹 33"/>
            <p:cNvGrpSpPr/>
            <p:nvPr/>
          </p:nvGrpSpPr>
          <p:grpSpPr>
            <a:xfrm>
              <a:off x="9720000" y="180000"/>
              <a:ext cx="1932493" cy="414997"/>
              <a:chOff x="160147" y="1840624"/>
              <a:chExt cx="1485774" cy="315590"/>
            </a:xfrm>
          </p:grpSpPr>
          <p:sp>
            <p:nvSpPr>
              <p:cNvPr id="35" name="모서리가 둥근 직사각형 34"/>
              <p:cNvSpPr/>
              <p:nvPr/>
            </p:nvSpPr>
            <p:spPr>
              <a:xfrm>
                <a:off x="160147" y="1840624"/>
                <a:ext cx="1485774" cy="315590"/>
              </a:xfrm>
              <a:prstGeom prst="roundRect">
                <a:avLst>
                  <a:gd name="adj" fmla="val 1923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306961" y="1881393"/>
                <a:ext cx="1192172" cy="234053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PART #5. </a:t>
                </a:r>
                <a:r>
                  <a:rPr lang="ko-KR" altLang="en-US" sz="1400" b="1" dirty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게시판</a:t>
                </a:r>
                <a:endParaRPr lang="en-US" altLang="ko-KR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cxnSp>
          <p:nvCxnSpPr>
            <p:cNvPr id="14" name="직선 연결선 13"/>
            <p:cNvCxnSpPr/>
            <p:nvPr/>
          </p:nvCxnSpPr>
          <p:spPr>
            <a:xfrm flipH="1">
              <a:off x="3227423" y="27633"/>
              <a:ext cx="3055" cy="80010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2734" y="602911"/>
              <a:ext cx="229377" cy="247021"/>
            </a:xfrm>
            <a:prstGeom prst="rect">
              <a:avLst/>
            </a:prstGeom>
          </p:spPr>
        </p:pic>
        <p:cxnSp>
          <p:nvCxnSpPr>
            <p:cNvPr id="16" name="직선 연결선 15"/>
            <p:cNvCxnSpPr/>
            <p:nvPr/>
          </p:nvCxnSpPr>
          <p:spPr>
            <a:xfrm flipH="1">
              <a:off x="9109723" y="28608"/>
              <a:ext cx="3055" cy="80010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5034" y="602910"/>
              <a:ext cx="229377" cy="247021"/>
            </a:xfrm>
            <a:prstGeom prst="rect">
              <a:avLst/>
            </a:prstGeom>
          </p:spPr>
        </p:pic>
      </p:grpSp>
      <p:sp>
        <p:nvSpPr>
          <p:cNvPr id="19" name="Rectangle 94">
            <a:extLst>
              <a:ext uri="{FF2B5EF4-FFF2-40B4-BE49-F238E27FC236}">
                <a16:creationId xmlns="" xmlns:a16="http://schemas.microsoft.com/office/drawing/2014/main" id="{ECE5C909-BB6A-4547-B084-4F84784268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3986" y="1025066"/>
            <a:ext cx="785712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공지사항 게시판</a:t>
            </a: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, </a:t>
            </a:r>
            <a:r>
              <a:rPr kumimoji="0" lang="ko-KR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부서 게시판 쓰기 페이지 기능 설명</a:t>
            </a:r>
            <a:endParaRPr kumimoji="0" lang="en-US" altLang="ko-KR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4F0BE7CF-1B09-4EBB-AE68-65909FD8E74C}"/>
              </a:ext>
            </a:extLst>
          </p:cNvPr>
          <p:cNvSpPr/>
          <p:nvPr/>
        </p:nvSpPr>
        <p:spPr>
          <a:xfrm>
            <a:off x="720000" y="1080000"/>
            <a:ext cx="1969687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바른고딕" panose="020B0603020101020101" pitchFamily="50" charset="-127"/>
              </a:rPr>
              <a:t>기능 구현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바른고딕" panose="020B0603020101020101" pitchFamily="50" charset="-127"/>
            </a:endParaRPr>
          </a:p>
          <a:p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#4. 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 기능설명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+mj-lt"/>
              <a:ea typeface="나눔바른고딕" panose="020B0603020101020101" pitchFamily="50" charset="-127"/>
            </a:endParaRPr>
          </a:p>
          <a:p>
            <a:r>
              <a:rPr lang="en-US" altLang="ko-KR" b="1" dirty="0"/>
              <a:t> </a:t>
            </a:r>
            <a:endParaRPr lang="en-US" altLang="ko-KR" sz="1200" b="1" dirty="0"/>
          </a:p>
          <a:p>
            <a:r>
              <a:rPr lang="en-US" altLang="ko-KR" sz="1200" dirty="0"/>
              <a:t>2. </a:t>
            </a:r>
            <a:r>
              <a:rPr lang="ko-KR" altLang="ko-KR" sz="1200" dirty="0"/>
              <a:t>글쓴이를 로그인 세션에서 받아 옴</a:t>
            </a:r>
            <a:r>
              <a:rPr lang="en-US" altLang="ko-KR" sz="1200" dirty="0"/>
              <a:t>, </a:t>
            </a:r>
            <a:r>
              <a:rPr lang="ko-KR" altLang="ko-KR" sz="1200" dirty="0"/>
              <a:t>제목 입력란</a:t>
            </a:r>
            <a:r>
              <a:rPr lang="en-US" altLang="ko-KR" sz="1200" dirty="0"/>
              <a:t>,</a:t>
            </a:r>
            <a:endParaRPr lang="ko-KR" altLang="ko-KR" sz="1200" dirty="0"/>
          </a:p>
          <a:p>
            <a:r>
              <a:rPr lang="ko-KR" altLang="ko-KR" sz="1200" dirty="0"/>
              <a:t>사진 및 파일의 첨부</a:t>
            </a:r>
            <a:r>
              <a:rPr lang="en-US" altLang="ko-KR" sz="1200" dirty="0"/>
              <a:t>,</a:t>
            </a:r>
            <a:endParaRPr lang="ko-KR" altLang="ko-KR" sz="1200" dirty="0"/>
          </a:p>
          <a:p>
            <a:r>
              <a:rPr lang="ko-KR" altLang="ko-KR" sz="1200" dirty="0"/>
              <a:t>네이버 스마트 에디터를 활용한 글 편집 기능을 제공함</a:t>
            </a:r>
            <a:r>
              <a:rPr lang="en-US" altLang="ko-KR" sz="1200" dirty="0"/>
              <a:t>.</a:t>
            </a:r>
            <a:endParaRPr lang="ko-KR" altLang="ko-KR" sz="1200" dirty="0"/>
          </a:p>
          <a:p>
            <a:r>
              <a:rPr lang="en-US" altLang="ko-KR" sz="1200" dirty="0"/>
              <a:t> </a:t>
            </a:r>
            <a:endParaRPr lang="ko-KR" altLang="ko-KR" sz="1200" dirty="0"/>
          </a:p>
          <a:p>
            <a:r>
              <a:rPr lang="en-US" altLang="ko-KR" sz="1200" dirty="0"/>
              <a:t>3. </a:t>
            </a:r>
            <a:r>
              <a:rPr lang="ko-KR" altLang="ko-KR" sz="1200" dirty="0"/>
              <a:t>다중 사진 업로드 및 본문 삽입 기능</a:t>
            </a:r>
            <a:r>
              <a:rPr lang="en-US" altLang="ko-KR" sz="1200" dirty="0"/>
              <a:t>, </a:t>
            </a:r>
            <a:r>
              <a:rPr lang="ko-KR" altLang="ko-KR" sz="1200" dirty="0"/>
              <a:t>편집기</a:t>
            </a:r>
            <a:r>
              <a:rPr lang="en-US" altLang="ko-KR" sz="1200" dirty="0"/>
              <a:t>, HTML, TEXT </a:t>
            </a:r>
            <a:r>
              <a:rPr lang="ko-KR" altLang="ko-KR" sz="1200" dirty="0"/>
              <a:t>로 업로드 할 수 있음</a:t>
            </a:r>
            <a:r>
              <a:rPr lang="en-US" altLang="ko-KR" sz="1200" dirty="0"/>
              <a:t>.</a:t>
            </a:r>
            <a:endParaRPr lang="ko-KR" altLang="ko-KR" sz="1200" dirty="0"/>
          </a:p>
          <a:p>
            <a:r>
              <a:rPr lang="en-US" altLang="ko-KR" sz="1200" dirty="0"/>
              <a:t> </a:t>
            </a:r>
            <a:endParaRPr lang="ko-KR" altLang="ko-KR" sz="1200" dirty="0"/>
          </a:p>
          <a:p>
            <a:r>
              <a:rPr lang="en-US" altLang="ko-KR" sz="1200" dirty="0"/>
              <a:t>4. </a:t>
            </a:r>
            <a:r>
              <a:rPr lang="ko-KR" altLang="ko-KR" sz="1200" dirty="0"/>
              <a:t>쓰기 버튼 클릭 시 공지 게시판 작성 완료됨</a:t>
            </a:r>
          </a:p>
          <a:p>
            <a:r>
              <a:rPr lang="ko-KR" altLang="ko-KR" sz="1200" dirty="0"/>
              <a:t>공지 글 제목 및 내용 없을 경우 경고문구 출력됨</a:t>
            </a:r>
            <a:r>
              <a:rPr lang="en-US" altLang="ko-KR" sz="1200" dirty="0"/>
              <a:t>.</a:t>
            </a:r>
            <a:endParaRPr lang="ko-KR" altLang="ko-KR" sz="1200" dirty="0"/>
          </a:p>
          <a:p>
            <a:r>
              <a:rPr lang="ko-KR" altLang="ko-KR" sz="1200" dirty="0"/>
              <a:t>취소 버튼 클릭 시 게시판 목록으로 돌아간다</a:t>
            </a:r>
            <a:r>
              <a:rPr lang="en-US" altLang="ko-KR" sz="1200" dirty="0"/>
              <a:t>.</a:t>
            </a:r>
            <a:endParaRPr lang="ko-KR" altLang="ko-KR" sz="1200" dirty="0"/>
          </a:p>
          <a:p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j-lt"/>
              <a:ea typeface="나눔바른고딕 UltraLight" panose="020B0603020101020101" pitchFamily="50" charset="-127"/>
            </a:endParaRPr>
          </a:p>
        </p:txBody>
      </p:sp>
      <p:grpSp>
        <p:nvGrpSpPr>
          <p:cNvPr id="4" name="그룹 20">
            <a:extLst>
              <a:ext uri="{FF2B5EF4-FFF2-40B4-BE49-F238E27FC236}">
                <a16:creationId xmlns="" xmlns:a16="http://schemas.microsoft.com/office/drawing/2014/main" id="{EFDB17C1-C255-4BEF-A2BC-E1120D9061FA}"/>
              </a:ext>
            </a:extLst>
          </p:cNvPr>
          <p:cNvGrpSpPr/>
          <p:nvPr/>
        </p:nvGrpSpPr>
        <p:grpSpPr>
          <a:xfrm>
            <a:off x="5330873" y="1466454"/>
            <a:ext cx="5035714" cy="2204732"/>
            <a:chOff x="0" y="0"/>
            <a:chExt cx="4870344" cy="2132330"/>
          </a:xfrm>
        </p:grpSpPr>
        <p:pic>
          <p:nvPicPr>
            <p:cNvPr id="22" name="그림 21">
              <a:extLst>
                <a:ext uri="{FF2B5EF4-FFF2-40B4-BE49-F238E27FC236}">
                  <a16:creationId xmlns="" xmlns:a16="http://schemas.microsoft.com/office/drawing/2014/main" id="{61A0D8C6-DA4D-423B-A674-5C41A0AF3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695190" cy="2132330"/>
            </a:xfrm>
            <a:prstGeom prst="rect">
              <a:avLst/>
            </a:prstGeom>
            <a:ln w="25400">
              <a:solidFill>
                <a:srgbClr val="FF0000"/>
              </a:solidFill>
              <a:prstDash val="lgDash"/>
            </a:ln>
          </p:spPr>
        </p:pic>
        <p:sp>
          <p:nvSpPr>
            <p:cNvPr id="23" name="타원 22">
              <a:extLst>
                <a:ext uri="{FF2B5EF4-FFF2-40B4-BE49-F238E27FC236}">
                  <a16:creationId xmlns="" xmlns:a16="http://schemas.microsoft.com/office/drawing/2014/main" id="{F69B34D9-94A1-4E14-928A-7AF7D73AB48E}"/>
                </a:ext>
              </a:extLst>
            </p:cNvPr>
            <p:cNvSpPr/>
            <p:nvPr/>
          </p:nvSpPr>
          <p:spPr>
            <a:xfrm>
              <a:off x="4080510" y="328839"/>
              <a:ext cx="789834" cy="677000"/>
            </a:xfrm>
            <a:prstGeom prst="ellipse">
              <a:avLst/>
            </a:prstGeom>
            <a:solidFill>
              <a:srgbClr val="FFC000"/>
            </a:solidFill>
            <a:ln w="9525" cap="flat" cmpd="sng">
              <a:solidFill>
                <a:srgbClr val="F591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2900" b="1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2</a:t>
              </a:r>
              <a:endParaRPr lang="ko-KR" sz="29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="" xmlns:a16="http://schemas.microsoft.com/office/drawing/2014/main" id="{B3C0EBFF-207F-4B27-BA0F-BCEA0A5EE66E}"/>
                </a:ext>
              </a:extLst>
            </p:cNvPr>
            <p:cNvCxnSpPr/>
            <p:nvPr/>
          </p:nvCxnSpPr>
          <p:spPr>
            <a:xfrm rot="10800000">
              <a:off x="2853690" y="586740"/>
              <a:ext cx="1251585" cy="173355"/>
            </a:xfrm>
            <a:prstGeom prst="straightConnector1">
              <a:avLst/>
            </a:prstGeom>
            <a:noFill/>
            <a:ln w="25400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5" name="직사각형 24">
              <a:extLst>
                <a:ext uri="{FF2B5EF4-FFF2-40B4-BE49-F238E27FC236}">
                  <a16:creationId xmlns="" xmlns:a16="http://schemas.microsoft.com/office/drawing/2014/main" id="{BE5BEDDA-AC6E-47C3-B63B-A77E8502E38A}"/>
                </a:ext>
              </a:extLst>
            </p:cNvPr>
            <p:cNvSpPr/>
            <p:nvPr/>
          </p:nvSpPr>
          <p:spPr>
            <a:xfrm>
              <a:off x="2282190" y="506730"/>
              <a:ext cx="532130" cy="204470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l">
                <a:spcAft>
                  <a:spcPts val="0"/>
                </a:spcAft>
              </a:pPr>
              <a:r>
                <a:rPr lang="en-US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 </a:t>
              </a:r>
              <a:endParaRPr 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3976F7E4-2EBD-4C3A-B1AD-B53705126586}"/>
                </a:ext>
              </a:extLst>
            </p:cNvPr>
            <p:cNvSpPr/>
            <p:nvPr/>
          </p:nvSpPr>
          <p:spPr>
            <a:xfrm>
              <a:off x="2327910" y="819150"/>
              <a:ext cx="893445" cy="259080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l">
                <a:spcAft>
                  <a:spcPts val="0"/>
                </a:spcAft>
              </a:pPr>
              <a:r>
                <a:rPr lang="en-US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 </a:t>
              </a:r>
              <a:endParaRPr 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="" xmlns:a16="http://schemas.microsoft.com/office/drawing/2014/main" id="{ADDB7D7D-394F-4874-8A85-F0FA71861878}"/>
                </a:ext>
              </a:extLst>
            </p:cNvPr>
            <p:cNvCxnSpPr/>
            <p:nvPr/>
          </p:nvCxnSpPr>
          <p:spPr>
            <a:xfrm rot="10800000" flipV="1">
              <a:off x="3234690" y="834390"/>
              <a:ext cx="916940" cy="89535"/>
            </a:xfrm>
            <a:prstGeom prst="straightConnector1">
              <a:avLst/>
            </a:prstGeom>
            <a:noFill/>
            <a:ln w="25400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0" name="직선 화살표 연결선 29">
              <a:extLst>
                <a:ext uri="{FF2B5EF4-FFF2-40B4-BE49-F238E27FC236}">
                  <a16:creationId xmlns="" xmlns:a16="http://schemas.microsoft.com/office/drawing/2014/main" id="{91173558-8F7B-4DC0-9B4C-4FB80DDE99BC}"/>
                </a:ext>
              </a:extLst>
            </p:cNvPr>
            <p:cNvCxnSpPr/>
            <p:nvPr/>
          </p:nvCxnSpPr>
          <p:spPr>
            <a:xfrm rot="10800000" flipV="1">
              <a:off x="3600450" y="880110"/>
              <a:ext cx="586105" cy="272415"/>
            </a:xfrm>
            <a:prstGeom prst="straightConnector1">
              <a:avLst/>
            </a:prstGeom>
            <a:noFill/>
            <a:ln w="25400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1" name="직선 화살표 연결선 30">
              <a:extLst>
                <a:ext uri="{FF2B5EF4-FFF2-40B4-BE49-F238E27FC236}">
                  <a16:creationId xmlns="" xmlns:a16="http://schemas.microsoft.com/office/drawing/2014/main" id="{F847BB23-3DF8-4756-AE49-830374333CD8}"/>
                </a:ext>
              </a:extLst>
            </p:cNvPr>
            <p:cNvCxnSpPr/>
            <p:nvPr/>
          </p:nvCxnSpPr>
          <p:spPr>
            <a:xfrm rot="10800000" flipV="1">
              <a:off x="3973830" y="948690"/>
              <a:ext cx="311785" cy="572770"/>
            </a:xfrm>
            <a:prstGeom prst="straightConnector1">
              <a:avLst/>
            </a:prstGeom>
            <a:noFill/>
            <a:ln w="25400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2" name="직사각형 31">
              <a:extLst>
                <a:ext uri="{FF2B5EF4-FFF2-40B4-BE49-F238E27FC236}">
                  <a16:creationId xmlns="" xmlns:a16="http://schemas.microsoft.com/office/drawing/2014/main" id="{B498808E-4E22-4FC7-9E11-C09D7AF38A42}"/>
                </a:ext>
              </a:extLst>
            </p:cNvPr>
            <p:cNvSpPr/>
            <p:nvPr/>
          </p:nvSpPr>
          <p:spPr>
            <a:xfrm>
              <a:off x="2343150" y="1154430"/>
              <a:ext cx="1555750" cy="292735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l">
                <a:spcAft>
                  <a:spcPts val="0"/>
                </a:spcAft>
              </a:pPr>
              <a:r>
                <a:rPr lang="en-US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 </a:t>
              </a:r>
              <a:endParaRPr 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="" xmlns:a16="http://schemas.microsoft.com/office/drawing/2014/main" id="{9504F808-E887-4A4C-98AB-C35CFA4B61F2}"/>
                </a:ext>
              </a:extLst>
            </p:cNvPr>
            <p:cNvSpPr/>
            <p:nvPr/>
          </p:nvSpPr>
          <p:spPr>
            <a:xfrm>
              <a:off x="240030" y="1520190"/>
              <a:ext cx="4332605" cy="292735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l">
                <a:spcAft>
                  <a:spcPts val="0"/>
                </a:spcAft>
              </a:pPr>
              <a:r>
                <a:rPr lang="en-US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 </a:t>
              </a:r>
              <a:endParaRPr 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</p:grpSp>
      <p:grpSp>
        <p:nvGrpSpPr>
          <p:cNvPr id="5" name="그룹 36">
            <a:extLst>
              <a:ext uri="{FF2B5EF4-FFF2-40B4-BE49-F238E27FC236}">
                <a16:creationId xmlns="" xmlns:a16="http://schemas.microsoft.com/office/drawing/2014/main" id="{EA49DC1F-CB43-4DC1-989A-512D3EC64BB4}"/>
              </a:ext>
            </a:extLst>
          </p:cNvPr>
          <p:cNvGrpSpPr/>
          <p:nvPr/>
        </p:nvGrpSpPr>
        <p:grpSpPr>
          <a:xfrm>
            <a:off x="3263108" y="3935356"/>
            <a:ext cx="8027731" cy="2423302"/>
            <a:chOff x="0" y="0"/>
            <a:chExt cx="4695190" cy="1417320"/>
          </a:xfrm>
        </p:grpSpPr>
        <p:grpSp>
          <p:nvGrpSpPr>
            <p:cNvPr id="6" name="그룹 37">
              <a:extLst>
                <a:ext uri="{FF2B5EF4-FFF2-40B4-BE49-F238E27FC236}">
                  <a16:creationId xmlns="" xmlns:a16="http://schemas.microsoft.com/office/drawing/2014/main" id="{6CA93C2A-9CBC-4F50-A21D-FF54869494E7}"/>
                </a:ext>
              </a:extLst>
            </p:cNvPr>
            <p:cNvGrpSpPr/>
            <p:nvPr/>
          </p:nvGrpSpPr>
          <p:grpSpPr>
            <a:xfrm>
              <a:off x="0" y="0"/>
              <a:ext cx="4695190" cy="1417320"/>
              <a:chOff x="0" y="0"/>
              <a:chExt cx="4695190" cy="1417532"/>
            </a:xfrm>
          </p:grpSpPr>
          <p:pic>
            <p:nvPicPr>
              <p:cNvPr id="48" name="그림 47">
                <a:extLst>
                  <a:ext uri="{FF2B5EF4-FFF2-40B4-BE49-F238E27FC236}">
                    <a16:creationId xmlns="" xmlns:a16="http://schemas.microsoft.com/office/drawing/2014/main" id="{C10E010B-4AA9-4FCA-BF62-0A0104B657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9938"/>
              <a:stretch/>
            </p:blipFill>
            <p:spPr bwMode="auto">
              <a:xfrm>
                <a:off x="0" y="0"/>
                <a:ext cx="4695190" cy="108458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49" name="그림 48">
                <a:extLst>
                  <a:ext uri="{FF2B5EF4-FFF2-40B4-BE49-F238E27FC236}">
                    <a16:creationId xmlns="" xmlns:a16="http://schemas.microsoft.com/office/drawing/2014/main" id="{11996DB8-A4F1-4376-A152-AABAAF9CBC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9369"/>
              <a:stretch/>
            </p:blipFill>
            <p:spPr bwMode="auto">
              <a:xfrm>
                <a:off x="0" y="859367"/>
                <a:ext cx="4695190" cy="558165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39" name="직사각형 38">
              <a:extLst>
                <a:ext uri="{FF2B5EF4-FFF2-40B4-BE49-F238E27FC236}">
                  <a16:creationId xmlns="" xmlns:a16="http://schemas.microsoft.com/office/drawing/2014/main" id="{A92BBC06-E05E-4C04-B01E-792147584CF4}"/>
                </a:ext>
              </a:extLst>
            </p:cNvPr>
            <p:cNvSpPr/>
            <p:nvPr/>
          </p:nvSpPr>
          <p:spPr>
            <a:xfrm>
              <a:off x="4762" y="38100"/>
              <a:ext cx="2171700" cy="818515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ys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l">
                <a:spcAft>
                  <a:spcPts val="0"/>
                </a:spcAft>
              </a:pPr>
              <a:r>
                <a:rPr lang="en-US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 </a:t>
              </a:r>
              <a:endParaRPr 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="" xmlns:a16="http://schemas.microsoft.com/office/drawing/2014/main" id="{BD95E583-7735-48D2-A5E0-099C20EC1390}"/>
                </a:ext>
              </a:extLst>
            </p:cNvPr>
            <p:cNvSpPr/>
            <p:nvPr/>
          </p:nvSpPr>
          <p:spPr>
            <a:xfrm>
              <a:off x="3752850" y="690563"/>
              <a:ext cx="466725" cy="400050"/>
            </a:xfrm>
            <a:prstGeom prst="ellipse">
              <a:avLst/>
            </a:prstGeom>
            <a:solidFill>
              <a:srgbClr val="FFC000"/>
            </a:solidFill>
            <a:ln w="9525" cap="flat" cmpd="sng">
              <a:solidFill>
                <a:srgbClr val="F591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ko-KR" sz="28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4</a:t>
              </a:r>
              <a:endParaRPr lang="ko-KR" sz="2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="" xmlns:a16="http://schemas.microsoft.com/office/drawing/2014/main" id="{4244A472-97C8-455B-A0A2-2216CCA1E707}"/>
                </a:ext>
              </a:extLst>
            </p:cNvPr>
            <p:cNvCxnSpPr/>
            <p:nvPr/>
          </p:nvCxnSpPr>
          <p:spPr>
            <a:xfrm rot="10800000" flipH="1" flipV="1">
              <a:off x="4029075" y="504825"/>
              <a:ext cx="366395" cy="241300"/>
            </a:xfrm>
            <a:prstGeom prst="straightConnector1">
              <a:avLst/>
            </a:prstGeom>
            <a:noFill/>
            <a:ln w="25400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42" name="타원 41">
              <a:extLst>
                <a:ext uri="{FF2B5EF4-FFF2-40B4-BE49-F238E27FC236}">
                  <a16:creationId xmlns="" xmlns:a16="http://schemas.microsoft.com/office/drawing/2014/main" id="{80B3E6D7-7AF0-455E-BB51-EAEEFFC1DD07}"/>
                </a:ext>
              </a:extLst>
            </p:cNvPr>
            <p:cNvSpPr/>
            <p:nvPr/>
          </p:nvSpPr>
          <p:spPr>
            <a:xfrm>
              <a:off x="3748087" y="238125"/>
              <a:ext cx="466725" cy="400050"/>
            </a:xfrm>
            <a:prstGeom prst="ellipse">
              <a:avLst/>
            </a:prstGeom>
            <a:solidFill>
              <a:srgbClr val="FFC000"/>
            </a:solidFill>
            <a:ln w="9525" cap="flat" cmpd="sng">
              <a:solidFill>
                <a:srgbClr val="F591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ko-KR" sz="2800" b="1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3</a:t>
              </a:r>
              <a:endParaRPr lang="ko-KR" sz="28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="" xmlns:a16="http://schemas.microsoft.com/office/drawing/2014/main" id="{EED5EFA8-EDFA-463C-8FFE-374C94F03CAF}"/>
                </a:ext>
              </a:extLst>
            </p:cNvPr>
            <p:cNvSpPr/>
            <p:nvPr/>
          </p:nvSpPr>
          <p:spPr>
            <a:xfrm>
              <a:off x="4371975" y="733425"/>
              <a:ext cx="279400" cy="169545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l">
                <a:spcAft>
                  <a:spcPts val="0"/>
                </a:spcAft>
              </a:pPr>
              <a:r>
                <a:rPr lang="en-US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 </a:t>
              </a:r>
              <a:endParaRPr 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="" xmlns:a16="http://schemas.microsoft.com/office/drawing/2014/main" id="{B36447B2-FB23-459C-9133-14023E4C6EEE}"/>
                </a:ext>
              </a:extLst>
            </p:cNvPr>
            <p:cNvSpPr/>
            <p:nvPr/>
          </p:nvSpPr>
          <p:spPr>
            <a:xfrm>
              <a:off x="3676650" y="1223963"/>
              <a:ext cx="279400" cy="169545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l">
                <a:spcAft>
                  <a:spcPts val="0"/>
                </a:spcAft>
              </a:pPr>
              <a:r>
                <a:rPr lang="en-US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 </a:t>
              </a:r>
              <a:endParaRPr 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  <p:cxnSp>
          <p:nvCxnSpPr>
            <p:cNvPr id="45" name="직선 화살표 연결선 44">
              <a:extLst>
                <a:ext uri="{FF2B5EF4-FFF2-40B4-BE49-F238E27FC236}">
                  <a16:creationId xmlns="" xmlns:a16="http://schemas.microsoft.com/office/drawing/2014/main" id="{68E1555E-55BB-40E5-8DCC-BD2D6616C0C1}"/>
                </a:ext>
              </a:extLst>
            </p:cNvPr>
            <p:cNvCxnSpPr/>
            <p:nvPr/>
          </p:nvCxnSpPr>
          <p:spPr>
            <a:xfrm rot="10800000" flipV="1">
              <a:off x="3814762" y="1023938"/>
              <a:ext cx="118745" cy="213995"/>
            </a:xfrm>
            <a:prstGeom prst="straightConnector1">
              <a:avLst/>
            </a:prstGeom>
            <a:noFill/>
            <a:ln w="25400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6" name="직선 화살표 연결선 45">
              <a:extLst>
                <a:ext uri="{FF2B5EF4-FFF2-40B4-BE49-F238E27FC236}">
                  <a16:creationId xmlns="" xmlns:a16="http://schemas.microsoft.com/office/drawing/2014/main" id="{AFCFBA54-27E5-497E-BC8B-76B6C0B76857}"/>
                </a:ext>
              </a:extLst>
            </p:cNvPr>
            <p:cNvCxnSpPr/>
            <p:nvPr/>
          </p:nvCxnSpPr>
          <p:spPr>
            <a:xfrm rot="10800000" flipH="1" flipV="1">
              <a:off x="4029075" y="976313"/>
              <a:ext cx="238125" cy="238125"/>
            </a:xfrm>
            <a:prstGeom prst="straightConnector1">
              <a:avLst/>
            </a:prstGeom>
            <a:noFill/>
            <a:ln w="25400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47" name="직사각형 46">
              <a:extLst>
                <a:ext uri="{FF2B5EF4-FFF2-40B4-BE49-F238E27FC236}">
                  <a16:creationId xmlns="" xmlns:a16="http://schemas.microsoft.com/office/drawing/2014/main" id="{F3195151-A250-4781-ACC9-5364A920CD97}"/>
                </a:ext>
              </a:extLst>
            </p:cNvPr>
            <p:cNvSpPr/>
            <p:nvPr/>
          </p:nvSpPr>
          <p:spPr>
            <a:xfrm>
              <a:off x="4138612" y="1223963"/>
              <a:ext cx="279400" cy="169545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l">
                <a:spcAft>
                  <a:spcPts val="0"/>
                </a:spcAft>
              </a:pPr>
              <a:r>
                <a:rPr lang="en-US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 </a:t>
              </a:r>
              <a:endParaRPr 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</p:grpSp>
      <p:sp>
        <p:nvSpPr>
          <p:cNvPr id="50" name="화살표: 왼쪽으로 구부러짐 9">
            <a:extLst>
              <a:ext uri="{FF2B5EF4-FFF2-40B4-BE49-F238E27FC236}">
                <a16:creationId xmlns="" xmlns:a16="http://schemas.microsoft.com/office/drawing/2014/main" id="{61C1D83F-34AF-4E6F-A311-B3AAC347436A}"/>
              </a:ext>
            </a:extLst>
          </p:cNvPr>
          <p:cNvSpPr/>
          <p:nvPr/>
        </p:nvSpPr>
        <p:spPr>
          <a:xfrm rot="10800000">
            <a:off x="4072838" y="2836303"/>
            <a:ext cx="1261058" cy="1377672"/>
          </a:xfrm>
          <a:custGeom>
            <a:avLst/>
            <a:gdLst>
              <a:gd name="connsiteX0" fmla="*/ 0 w 903662"/>
              <a:gd name="connsiteY0" fmla="*/ 1112924 h 1338839"/>
              <a:gd name="connsiteX1" fmla="*/ 225916 w 903662"/>
              <a:gd name="connsiteY1" fmla="*/ 871131 h 1338839"/>
              <a:gd name="connsiteX2" fmla="*/ 225916 w 903662"/>
              <a:gd name="connsiteY2" fmla="*/ 984089 h 1338839"/>
              <a:gd name="connsiteX3" fmla="*/ 880298 w 903662"/>
              <a:gd name="connsiteY3" fmla="*/ 612940 h 1338839"/>
              <a:gd name="connsiteX4" fmla="*/ 225916 w 903662"/>
              <a:gd name="connsiteY4" fmla="*/ 1210004 h 1338839"/>
              <a:gd name="connsiteX5" fmla="*/ 225916 w 903662"/>
              <a:gd name="connsiteY5" fmla="*/ 1322962 h 1338839"/>
              <a:gd name="connsiteX6" fmla="*/ 0 w 903662"/>
              <a:gd name="connsiteY6" fmla="*/ 1112924 h 1338839"/>
              <a:gd name="connsiteX0" fmla="*/ 903662 w 903662"/>
              <a:gd name="connsiteY0" fmla="*/ 725898 h 1338839"/>
              <a:gd name="connsiteX1" fmla="*/ 0 w 903662"/>
              <a:gd name="connsiteY1" fmla="*/ 225915 h 1338839"/>
              <a:gd name="connsiteX2" fmla="*/ 0 w 903662"/>
              <a:gd name="connsiteY2" fmla="*/ 0 h 1338839"/>
              <a:gd name="connsiteX3" fmla="*/ 903662 w 903662"/>
              <a:gd name="connsiteY3" fmla="*/ 499983 h 1338839"/>
              <a:gd name="connsiteX4" fmla="*/ 903662 w 903662"/>
              <a:gd name="connsiteY4" fmla="*/ 725898 h 1338839"/>
              <a:gd name="connsiteX0" fmla="*/ 903662 w 903662"/>
              <a:gd name="connsiteY0" fmla="*/ 725898 h 1338839"/>
              <a:gd name="connsiteX1" fmla="*/ 0 w 903662"/>
              <a:gd name="connsiteY1" fmla="*/ 225915 h 1338839"/>
              <a:gd name="connsiteX2" fmla="*/ 0 w 903662"/>
              <a:gd name="connsiteY2" fmla="*/ 0 h 1338839"/>
              <a:gd name="connsiteX3" fmla="*/ 903662 w 903662"/>
              <a:gd name="connsiteY3" fmla="*/ 499983 h 1338839"/>
              <a:gd name="connsiteX4" fmla="*/ 903662 w 903662"/>
              <a:gd name="connsiteY4" fmla="*/ 725898 h 1338839"/>
              <a:gd name="connsiteX5" fmla="*/ 225916 w 903662"/>
              <a:gd name="connsiteY5" fmla="*/ 1210004 h 1338839"/>
              <a:gd name="connsiteX6" fmla="*/ 225916 w 903662"/>
              <a:gd name="connsiteY6" fmla="*/ 1322962 h 1338839"/>
              <a:gd name="connsiteX7" fmla="*/ 0 w 903662"/>
              <a:gd name="connsiteY7" fmla="*/ 1112924 h 1338839"/>
              <a:gd name="connsiteX8" fmla="*/ 225916 w 903662"/>
              <a:gd name="connsiteY8" fmla="*/ 871131 h 1338839"/>
              <a:gd name="connsiteX9" fmla="*/ 225916 w 903662"/>
              <a:gd name="connsiteY9" fmla="*/ 984089 h 1338839"/>
              <a:gd name="connsiteX10" fmla="*/ 880298 w 903662"/>
              <a:gd name="connsiteY10" fmla="*/ 612940 h 1338839"/>
              <a:gd name="connsiteX0" fmla="*/ 0 w 903847"/>
              <a:gd name="connsiteY0" fmla="*/ 1112924 h 1322962"/>
              <a:gd name="connsiteX1" fmla="*/ 225916 w 903847"/>
              <a:gd name="connsiteY1" fmla="*/ 871131 h 1322962"/>
              <a:gd name="connsiteX2" fmla="*/ 225916 w 903847"/>
              <a:gd name="connsiteY2" fmla="*/ 984089 h 1322962"/>
              <a:gd name="connsiteX3" fmla="*/ 880298 w 903847"/>
              <a:gd name="connsiteY3" fmla="*/ 612940 h 1322962"/>
              <a:gd name="connsiteX4" fmla="*/ 225916 w 903847"/>
              <a:gd name="connsiteY4" fmla="*/ 1210004 h 1322962"/>
              <a:gd name="connsiteX5" fmla="*/ 225916 w 903847"/>
              <a:gd name="connsiteY5" fmla="*/ 1322962 h 1322962"/>
              <a:gd name="connsiteX6" fmla="*/ 0 w 903847"/>
              <a:gd name="connsiteY6" fmla="*/ 1112924 h 1322962"/>
              <a:gd name="connsiteX0" fmla="*/ 903662 w 903847"/>
              <a:gd name="connsiteY0" fmla="*/ 725898 h 1322962"/>
              <a:gd name="connsiteX1" fmla="*/ 0 w 903847"/>
              <a:gd name="connsiteY1" fmla="*/ 225915 h 1322962"/>
              <a:gd name="connsiteX2" fmla="*/ 0 w 903847"/>
              <a:gd name="connsiteY2" fmla="*/ 0 h 1322962"/>
              <a:gd name="connsiteX3" fmla="*/ 903662 w 903847"/>
              <a:gd name="connsiteY3" fmla="*/ 499983 h 1322962"/>
              <a:gd name="connsiteX4" fmla="*/ 903662 w 903847"/>
              <a:gd name="connsiteY4" fmla="*/ 725898 h 1322962"/>
              <a:gd name="connsiteX0" fmla="*/ 903662 w 903847"/>
              <a:gd name="connsiteY0" fmla="*/ 725898 h 1322962"/>
              <a:gd name="connsiteX1" fmla="*/ 0 w 903847"/>
              <a:gd name="connsiteY1" fmla="*/ 225915 h 1322962"/>
              <a:gd name="connsiteX2" fmla="*/ 903662 w 903847"/>
              <a:gd name="connsiteY2" fmla="*/ 499983 h 1322962"/>
              <a:gd name="connsiteX3" fmla="*/ 903662 w 903847"/>
              <a:gd name="connsiteY3" fmla="*/ 725898 h 1322962"/>
              <a:gd name="connsiteX4" fmla="*/ 225916 w 903847"/>
              <a:gd name="connsiteY4" fmla="*/ 1210004 h 1322962"/>
              <a:gd name="connsiteX5" fmla="*/ 225916 w 903847"/>
              <a:gd name="connsiteY5" fmla="*/ 1322962 h 1322962"/>
              <a:gd name="connsiteX6" fmla="*/ 0 w 903847"/>
              <a:gd name="connsiteY6" fmla="*/ 1112924 h 1322962"/>
              <a:gd name="connsiteX7" fmla="*/ 225916 w 903847"/>
              <a:gd name="connsiteY7" fmla="*/ 871131 h 1322962"/>
              <a:gd name="connsiteX8" fmla="*/ 225916 w 903847"/>
              <a:gd name="connsiteY8" fmla="*/ 984089 h 1322962"/>
              <a:gd name="connsiteX9" fmla="*/ 880298 w 903847"/>
              <a:gd name="connsiteY9" fmla="*/ 612940 h 1322962"/>
              <a:gd name="connsiteX0" fmla="*/ 0 w 903847"/>
              <a:gd name="connsiteY0" fmla="*/ 1112924 h 1322962"/>
              <a:gd name="connsiteX1" fmla="*/ 225916 w 903847"/>
              <a:gd name="connsiteY1" fmla="*/ 871131 h 1322962"/>
              <a:gd name="connsiteX2" fmla="*/ 225916 w 903847"/>
              <a:gd name="connsiteY2" fmla="*/ 984089 h 1322962"/>
              <a:gd name="connsiteX3" fmla="*/ 880298 w 903847"/>
              <a:gd name="connsiteY3" fmla="*/ 612940 h 1322962"/>
              <a:gd name="connsiteX4" fmla="*/ 225916 w 903847"/>
              <a:gd name="connsiteY4" fmla="*/ 1210004 h 1322962"/>
              <a:gd name="connsiteX5" fmla="*/ 225916 w 903847"/>
              <a:gd name="connsiteY5" fmla="*/ 1322962 h 1322962"/>
              <a:gd name="connsiteX6" fmla="*/ 0 w 903847"/>
              <a:gd name="connsiteY6" fmla="*/ 1112924 h 1322962"/>
              <a:gd name="connsiteX0" fmla="*/ 903662 w 903847"/>
              <a:gd name="connsiteY0" fmla="*/ 725898 h 1322962"/>
              <a:gd name="connsiteX1" fmla="*/ 0 w 903847"/>
              <a:gd name="connsiteY1" fmla="*/ 225915 h 1322962"/>
              <a:gd name="connsiteX2" fmla="*/ 0 w 903847"/>
              <a:gd name="connsiteY2" fmla="*/ 0 h 1322962"/>
              <a:gd name="connsiteX3" fmla="*/ 903662 w 903847"/>
              <a:gd name="connsiteY3" fmla="*/ 499983 h 1322962"/>
              <a:gd name="connsiteX4" fmla="*/ 903662 w 903847"/>
              <a:gd name="connsiteY4" fmla="*/ 725898 h 1322962"/>
              <a:gd name="connsiteX0" fmla="*/ 903662 w 903847"/>
              <a:gd name="connsiteY0" fmla="*/ 725898 h 1322962"/>
              <a:gd name="connsiteX1" fmla="*/ 903662 w 903847"/>
              <a:gd name="connsiteY1" fmla="*/ 499983 h 1322962"/>
              <a:gd name="connsiteX2" fmla="*/ 903662 w 903847"/>
              <a:gd name="connsiteY2" fmla="*/ 725898 h 1322962"/>
              <a:gd name="connsiteX3" fmla="*/ 225916 w 903847"/>
              <a:gd name="connsiteY3" fmla="*/ 1210004 h 1322962"/>
              <a:gd name="connsiteX4" fmla="*/ 225916 w 903847"/>
              <a:gd name="connsiteY4" fmla="*/ 1322962 h 1322962"/>
              <a:gd name="connsiteX5" fmla="*/ 0 w 903847"/>
              <a:gd name="connsiteY5" fmla="*/ 1112924 h 1322962"/>
              <a:gd name="connsiteX6" fmla="*/ 225916 w 903847"/>
              <a:gd name="connsiteY6" fmla="*/ 871131 h 1322962"/>
              <a:gd name="connsiteX7" fmla="*/ 225916 w 903847"/>
              <a:gd name="connsiteY7" fmla="*/ 984089 h 1322962"/>
              <a:gd name="connsiteX8" fmla="*/ 880298 w 903847"/>
              <a:gd name="connsiteY8" fmla="*/ 612940 h 1322962"/>
              <a:gd name="connsiteX0" fmla="*/ 0 w 922959"/>
              <a:gd name="connsiteY0" fmla="*/ 1112924 h 1322962"/>
              <a:gd name="connsiteX1" fmla="*/ 225916 w 922959"/>
              <a:gd name="connsiteY1" fmla="*/ 871131 h 1322962"/>
              <a:gd name="connsiteX2" fmla="*/ 225916 w 922959"/>
              <a:gd name="connsiteY2" fmla="*/ 984089 h 1322962"/>
              <a:gd name="connsiteX3" fmla="*/ 880298 w 922959"/>
              <a:gd name="connsiteY3" fmla="*/ 612940 h 1322962"/>
              <a:gd name="connsiteX4" fmla="*/ 225916 w 922959"/>
              <a:gd name="connsiteY4" fmla="*/ 1210004 h 1322962"/>
              <a:gd name="connsiteX5" fmla="*/ 225916 w 922959"/>
              <a:gd name="connsiteY5" fmla="*/ 1322962 h 1322962"/>
              <a:gd name="connsiteX6" fmla="*/ 0 w 922959"/>
              <a:gd name="connsiteY6" fmla="*/ 1112924 h 1322962"/>
              <a:gd name="connsiteX0" fmla="*/ 903662 w 922959"/>
              <a:gd name="connsiteY0" fmla="*/ 725898 h 1322962"/>
              <a:gd name="connsiteX1" fmla="*/ 548640 w 922959"/>
              <a:gd name="connsiteY1" fmla="*/ 337675 h 1322962"/>
              <a:gd name="connsiteX2" fmla="*/ 0 w 922959"/>
              <a:gd name="connsiteY2" fmla="*/ 0 h 1322962"/>
              <a:gd name="connsiteX3" fmla="*/ 903662 w 922959"/>
              <a:gd name="connsiteY3" fmla="*/ 499983 h 1322962"/>
              <a:gd name="connsiteX4" fmla="*/ 903662 w 922959"/>
              <a:gd name="connsiteY4" fmla="*/ 725898 h 1322962"/>
              <a:gd name="connsiteX0" fmla="*/ 903662 w 922959"/>
              <a:gd name="connsiteY0" fmla="*/ 725898 h 1322962"/>
              <a:gd name="connsiteX1" fmla="*/ 903662 w 922959"/>
              <a:gd name="connsiteY1" fmla="*/ 499983 h 1322962"/>
              <a:gd name="connsiteX2" fmla="*/ 903662 w 922959"/>
              <a:gd name="connsiteY2" fmla="*/ 725898 h 1322962"/>
              <a:gd name="connsiteX3" fmla="*/ 225916 w 922959"/>
              <a:gd name="connsiteY3" fmla="*/ 1210004 h 1322962"/>
              <a:gd name="connsiteX4" fmla="*/ 225916 w 922959"/>
              <a:gd name="connsiteY4" fmla="*/ 1322962 h 1322962"/>
              <a:gd name="connsiteX5" fmla="*/ 0 w 922959"/>
              <a:gd name="connsiteY5" fmla="*/ 1112924 h 1322962"/>
              <a:gd name="connsiteX6" fmla="*/ 225916 w 922959"/>
              <a:gd name="connsiteY6" fmla="*/ 871131 h 1322962"/>
              <a:gd name="connsiteX7" fmla="*/ 225916 w 922959"/>
              <a:gd name="connsiteY7" fmla="*/ 984089 h 1322962"/>
              <a:gd name="connsiteX8" fmla="*/ 880298 w 922959"/>
              <a:gd name="connsiteY8" fmla="*/ 612940 h 1322962"/>
              <a:gd name="connsiteX0" fmla="*/ 0 w 903847"/>
              <a:gd name="connsiteY0" fmla="*/ 1112924 h 1322962"/>
              <a:gd name="connsiteX1" fmla="*/ 225916 w 903847"/>
              <a:gd name="connsiteY1" fmla="*/ 871131 h 1322962"/>
              <a:gd name="connsiteX2" fmla="*/ 225916 w 903847"/>
              <a:gd name="connsiteY2" fmla="*/ 984089 h 1322962"/>
              <a:gd name="connsiteX3" fmla="*/ 880298 w 903847"/>
              <a:gd name="connsiteY3" fmla="*/ 612940 h 1322962"/>
              <a:gd name="connsiteX4" fmla="*/ 225916 w 903847"/>
              <a:gd name="connsiteY4" fmla="*/ 1210004 h 1322962"/>
              <a:gd name="connsiteX5" fmla="*/ 225916 w 903847"/>
              <a:gd name="connsiteY5" fmla="*/ 1322962 h 1322962"/>
              <a:gd name="connsiteX6" fmla="*/ 0 w 903847"/>
              <a:gd name="connsiteY6" fmla="*/ 1112924 h 1322962"/>
              <a:gd name="connsiteX0" fmla="*/ 903662 w 903847"/>
              <a:gd name="connsiteY0" fmla="*/ 725898 h 1322962"/>
              <a:gd name="connsiteX1" fmla="*/ 0 w 903847"/>
              <a:gd name="connsiteY1" fmla="*/ 0 h 1322962"/>
              <a:gd name="connsiteX2" fmla="*/ 903662 w 903847"/>
              <a:gd name="connsiteY2" fmla="*/ 499983 h 1322962"/>
              <a:gd name="connsiteX3" fmla="*/ 903662 w 903847"/>
              <a:gd name="connsiteY3" fmla="*/ 725898 h 1322962"/>
              <a:gd name="connsiteX0" fmla="*/ 903662 w 903847"/>
              <a:gd name="connsiteY0" fmla="*/ 725898 h 1322962"/>
              <a:gd name="connsiteX1" fmla="*/ 903662 w 903847"/>
              <a:gd name="connsiteY1" fmla="*/ 499983 h 1322962"/>
              <a:gd name="connsiteX2" fmla="*/ 903662 w 903847"/>
              <a:gd name="connsiteY2" fmla="*/ 725898 h 1322962"/>
              <a:gd name="connsiteX3" fmla="*/ 225916 w 903847"/>
              <a:gd name="connsiteY3" fmla="*/ 1210004 h 1322962"/>
              <a:gd name="connsiteX4" fmla="*/ 225916 w 903847"/>
              <a:gd name="connsiteY4" fmla="*/ 1322962 h 1322962"/>
              <a:gd name="connsiteX5" fmla="*/ 0 w 903847"/>
              <a:gd name="connsiteY5" fmla="*/ 1112924 h 1322962"/>
              <a:gd name="connsiteX6" fmla="*/ 225916 w 903847"/>
              <a:gd name="connsiteY6" fmla="*/ 871131 h 1322962"/>
              <a:gd name="connsiteX7" fmla="*/ 225916 w 903847"/>
              <a:gd name="connsiteY7" fmla="*/ 984089 h 1322962"/>
              <a:gd name="connsiteX8" fmla="*/ 880298 w 903847"/>
              <a:gd name="connsiteY8" fmla="*/ 612940 h 1322962"/>
              <a:gd name="connsiteX0" fmla="*/ 0 w 903847"/>
              <a:gd name="connsiteY0" fmla="*/ 765704 h 975742"/>
              <a:gd name="connsiteX1" fmla="*/ 225916 w 903847"/>
              <a:gd name="connsiteY1" fmla="*/ 523911 h 975742"/>
              <a:gd name="connsiteX2" fmla="*/ 225916 w 903847"/>
              <a:gd name="connsiteY2" fmla="*/ 636869 h 975742"/>
              <a:gd name="connsiteX3" fmla="*/ 880298 w 903847"/>
              <a:gd name="connsiteY3" fmla="*/ 265720 h 975742"/>
              <a:gd name="connsiteX4" fmla="*/ 225916 w 903847"/>
              <a:gd name="connsiteY4" fmla="*/ 862784 h 975742"/>
              <a:gd name="connsiteX5" fmla="*/ 225916 w 903847"/>
              <a:gd name="connsiteY5" fmla="*/ 975742 h 975742"/>
              <a:gd name="connsiteX6" fmla="*/ 0 w 903847"/>
              <a:gd name="connsiteY6" fmla="*/ 765704 h 975742"/>
              <a:gd name="connsiteX0" fmla="*/ 903662 w 903847"/>
              <a:gd name="connsiteY0" fmla="*/ 378678 h 975742"/>
              <a:gd name="connsiteX1" fmla="*/ 345440 w 903847"/>
              <a:gd name="connsiteY1" fmla="*/ 59180 h 975742"/>
              <a:gd name="connsiteX2" fmla="*/ 903662 w 903847"/>
              <a:gd name="connsiteY2" fmla="*/ 152763 h 975742"/>
              <a:gd name="connsiteX3" fmla="*/ 903662 w 903847"/>
              <a:gd name="connsiteY3" fmla="*/ 378678 h 975742"/>
              <a:gd name="connsiteX0" fmla="*/ 903662 w 903847"/>
              <a:gd name="connsiteY0" fmla="*/ 378678 h 975742"/>
              <a:gd name="connsiteX1" fmla="*/ 903662 w 903847"/>
              <a:gd name="connsiteY1" fmla="*/ 152763 h 975742"/>
              <a:gd name="connsiteX2" fmla="*/ 903662 w 903847"/>
              <a:gd name="connsiteY2" fmla="*/ 378678 h 975742"/>
              <a:gd name="connsiteX3" fmla="*/ 225916 w 903847"/>
              <a:gd name="connsiteY3" fmla="*/ 862784 h 975742"/>
              <a:gd name="connsiteX4" fmla="*/ 225916 w 903847"/>
              <a:gd name="connsiteY4" fmla="*/ 975742 h 975742"/>
              <a:gd name="connsiteX5" fmla="*/ 0 w 903847"/>
              <a:gd name="connsiteY5" fmla="*/ 765704 h 975742"/>
              <a:gd name="connsiteX6" fmla="*/ 225916 w 903847"/>
              <a:gd name="connsiteY6" fmla="*/ 523911 h 975742"/>
              <a:gd name="connsiteX7" fmla="*/ 225916 w 903847"/>
              <a:gd name="connsiteY7" fmla="*/ 636869 h 975742"/>
              <a:gd name="connsiteX8" fmla="*/ 880298 w 903847"/>
              <a:gd name="connsiteY8" fmla="*/ 265720 h 975742"/>
              <a:gd name="connsiteX0" fmla="*/ 0 w 903847"/>
              <a:gd name="connsiteY0" fmla="*/ 612941 h 822979"/>
              <a:gd name="connsiteX1" fmla="*/ 225916 w 903847"/>
              <a:gd name="connsiteY1" fmla="*/ 371148 h 822979"/>
              <a:gd name="connsiteX2" fmla="*/ 225916 w 903847"/>
              <a:gd name="connsiteY2" fmla="*/ 484106 h 822979"/>
              <a:gd name="connsiteX3" fmla="*/ 880298 w 903847"/>
              <a:gd name="connsiteY3" fmla="*/ 112957 h 822979"/>
              <a:gd name="connsiteX4" fmla="*/ 225916 w 903847"/>
              <a:gd name="connsiteY4" fmla="*/ 710021 h 822979"/>
              <a:gd name="connsiteX5" fmla="*/ 225916 w 903847"/>
              <a:gd name="connsiteY5" fmla="*/ 822979 h 822979"/>
              <a:gd name="connsiteX6" fmla="*/ 0 w 903847"/>
              <a:gd name="connsiteY6" fmla="*/ 612941 h 822979"/>
              <a:gd name="connsiteX0" fmla="*/ 903662 w 903847"/>
              <a:gd name="connsiteY0" fmla="*/ 225915 h 822979"/>
              <a:gd name="connsiteX1" fmla="*/ 903662 w 903847"/>
              <a:gd name="connsiteY1" fmla="*/ 0 h 822979"/>
              <a:gd name="connsiteX2" fmla="*/ 903662 w 903847"/>
              <a:gd name="connsiteY2" fmla="*/ 225915 h 822979"/>
              <a:gd name="connsiteX0" fmla="*/ 903662 w 903847"/>
              <a:gd name="connsiteY0" fmla="*/ 225915 h 822979"/>
              <a:gd name="connsiteX1" fmla="*/ 903662 w 903847"/>
              <a:gd name="connsiteY1" fmla="*/ 0 h 822979"/>
              <a:gd name="connsiteX2" fmla="*/ 903662 w 903847"/>
              <a:gd name="connsiteY2" fmla="*/ 225915 h 822979"/>
              <a:gd name="connsiteX3" fmla="*/ 225916 w 903847"/>
              <a:gd name="connsiteY3" fmla="*/ 710021 h 822979"/>
              <a:gd name="connsiteX4" fmla="*/ 225916 w 903847"/>
              <a:gd name="connsiteY4" fmla="*/ 822979 h 822979"/>
              <a:gd name="connsiteX5" fmla="*/ 0 w 903847"/>
              <a:gd name="connsiteY5" fmla="*/ 612941 h 822979"/>
              <a:gd name="connsiteX6" fmla="*/ 225916 w 903847"/>
              <a:gd name="connsiteY6" fmla="*/ 371148 h 822979"/>
              <a:gd name="connsiteX7" fmla="*/ 225916 w 903847"/>
              <a:gd name="connsiteY7" fmla="*/ 484106 h 822979"/>
              <a:gd name="connsiteX8" fmla="*/ 880298 w 903847"/>
              <a:gd name="connsiteY8" fmla="*/ 112957 h 822979"/>
              <a:gd name="connsiteX0" fmla="*/ 0 w 903847"/>
              <a:gd name="connsiteY0" fmla="*/ 612941 h 822979"/>
              <a:gd name="connsiteX1" fmla="*/ 225916 w 903847"/>
              <a:gd name="connsiteY1" fmla="*/ 371148 h 822979"/>
              <a:gd name="connsiteX2" fmla="*/ 225916 w 903847"/>
              <a:gd name="connsiteY2" fmla="*/ 484106 h 822979"/>
              <a:gd name="connsiteX3" fmla="*/ 880298 w 903847"/>
              <a:gd name="connsiteY3" fmla="*/ 112957 h 822979"/>
              <a:gd name="connsiteX4" fmla="*/ 225916 w 903847"/>
              <a:gd name="connsiteY4" fmla="*/ 710021 h 822979"/>
              <a:gd name="connsiteX5" fmla="*/ 225916 w 903847"/>
              <a:gd name="connsiteY5" fmla="*/ 822979 h 822979"/>
              <a:gd name="connsiteX6" fmla="*/ 0 w 903847"/>
              <a:gd name="connsiteY6" fmla="*/ 612941 h 822979"/>
              <a:gd name="connsiteX0" fmla="*/ 903662 w 903847"/>
              <a:gd name="connsiteY0" fmla="*/ 225915 h 822979"/>
              <a:gd name="connsiteX1" fmla="*/ 903662 w 903847"/>
              <a:gd name="connsiteY1" fmla="*/ 0 h 822979"/>
              <a:gd name="connsiteX2" fmla="*/ 903662 w 903847"/>
              <a:gd name="connsiteY2" fmla="*/ 225915 h 822979"/>
              <a:gd name="connsiteX0" fmla="*/ 903662 w 903847"/>
              <a:gd name="connsiteY0" fmla="*/ 225915 h 822979"/>
              <a:gd name="connsiteX1" fmla="*/ 903662 w 903847"/>
              <a:gd name="connsiteY1" fmla="*/ 225915 h 822979"/>
              <a:gd name="connsiteX2" fmla="*/ 225916 w 903847"/>
              <a:gd name="connsiteY2" fmla="*/ 710021 h 822979"/>
              <a:gd name="connsiteX3" fmla="*/ 225916 w 903847"/>
              <a:gd name="connsiteY3" fmla="*/ 822979 h 822979"/>
              <a:gd name="connsiteX4" fmla="*/ 0 w 903847"/>
              <a:gd name="connsiteY4" fmla="*/ 612941 h 822979"/>
              <a:gd name="connsiteX5" fmla="*/ 225916 w 903847"/>
              <a:gd name="connsiteY5" fmla="*/ 371148 h 822979"/>
              <a:gd name="connsiteX6" fmla="*/ 225916 w 903847"/>
              <a:gd name="connsiteY6" fmla="*/ 484106 h 822979"/>
              <a:gd name="connsiteX7" fmla="*/ 880298 w 903847"/>
              <a:gd name="connsiteY7" fmla="*/ 112957 h 82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3847" h="822979" stroke="0" extrusionOk="0">
                <a:moveTo>
                  <a:pt x="0" y="612941"/>
                </a:moveTo>
                <a:lnTo>
                  <a:pt x="225916" y="371148"/>
                </a:lnTo>
                <a:lnTo>
                  <a:pt x="225916" y="484106"/>
                </a:lnTo>
                <a:cubicBezTo>
                  <a:pt x="552001" y="437522"/>
                  <a:pt x="804212" y="294475"/>
                  <a:pt x="880298" y="112957"/>
                </a:cubicBezTo>
                <a:cubicBezTo>
                  <a:pt x="991080" y="377247"/>
                  <a:pt x="700698" y="642195"/>
                  <a:pt x="225916" y="710021"/>
                </a:cubicBezTo>
                <a:lnTo>
                  <a:pt x="225916" y="822979"/>
                </a:lnTo>
                <a:lnTo>
                  <a:pt x="0" y="612941"/>
                </a:lnTo>
                <a:close/>
              </a:path>
              <a:path w="903847" h="822979" fill="darkenLess" stroke="0" extrusionOk="0">
                <a:moveTo>
                  <a:pt x="903662" y="225915"/>
                </a:moveTo>
                <a:lnTo>
                  <a:pt x="903662" y="0"/>
                </a:lnTo>
                <a:lnTo>
                  <a:pt x="903662" y="225915"/>
                </a:lnTo>
                <a:close/>
              </a:path>
              <a:path w="903847" h="822979" fill="none" extrusionOk="0">
                <a:moveTo>
                  <a:pt x="903662" y="225915"/>
                </a:moveTo>
                <a:lnTo>
                  <a:pt x="903662" y="225915"/>
                </a:lnTo>
                <a:cubicBezTo>
                  <a:pt x="903662" y="453906"/>
                  <a:pt x="624899" y="653024"/>
                  <a:pt x="225916" y="710021"/>
                </a:cubicBezTo>
                <a:lnTo>
                  <a:pt x="225916" y="822979"/>
                </a:lnTo>
                <a:lnTo>
                  <a:pt x="0" y="612941"/>
                </a:lnTo>
                <a:lnTo>
                  <a:pt x="225916" y="371148"/>
                </a:lnTo>
                <a:lnTo>
                  <a:pt x="225916" y="484106"/>
                </a:lnTo>
                <a:cubicBezTo>
                  <a:pt x="552001" y="437522"/>
                  <a:pt x="804212" y="294475"/>
                  <a:pt x="880298" y="112957"/>
                </a:cubicBezTo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50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>
            <a:extLst>
              <a:ext uri="{FF2B5EF4-FFF2-40B4-BE49-F238E27FC236}">
                <a16:creationId xmlns="" xmlns:a16="http://schemas.microsoft.com/office/drawing/2014/main" id="{651AA740-046F-4F60-99E6-6654754F5073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1" y="0"/>
            <a:chExt cx="12192000" cy="6858000"/>
          </a:xfrm>
        </p:grpSpPr>
        <p:sp>
          <p:nvSpPr>
            <p:cNvPr id="13" name="직사각형 12"/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23676" y="746620"/>
              <a:ext cx="11780970" cy="5897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190500" dist="2159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76" y="204874"/>
              <a:ext cx="384343" cy="384343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785" y="284704"/>
              <a:ext cx="1053085" cy="295547"/>
            </a:xfrm>
            <a:prstGeom prst="rect">
              <a:avLst/>
            </a:prstGeom>
          </p:spPr>
        </p:pic>
        <p:grpSp>
          <p:nvGrpSpPr>
            <p:cNvPr id="3" name="그룹 33"/>
            <p:cNvGrpSpPr/>
            <p:nvPr/>
          </p:nvGrpSpPr>
          <p:grpSpPr>
            <a:xfrm>
              <a:off x="9720000" y="180000"/>
              <a:ext cx="1932493" cy="414997"/>
              <a:chOff x="160147" y="1840624"/>
              <a:chExt cx="1485774" cy="315590"/>
            </a:xfrm>
          </p:grpSpPr>
          <p:sp>
            <p:nvSpPr>
              <p:cNvPr id="35" name="모서리가 둥근 직사각형 34"/>
              <p:cNvSpPr/>
              <p:nvPr/>
            </p:nvSpPr>
            <p:spPr>
              <a:xfrm>
                <a:off x="160147" y="1840624"/>
                <a:ext cx="1485774" cy="315590"/>
              </a:xfrm>
              <a:prstGeom prst="roundRect">
                <a:avLst>
                  <a:gd name="adj" fmla="val 1923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306961" y="1881393"/>
                <a:ext cx="1192172" cy="234053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PART #5. </a:t>
                </a:r>
                <a:r>
                  <a:rPr lang="ko-KR" altLang="en-US" sz="1400" b="1" dirty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게시판</a:t>
                </a:r>
                <a:endParaRPr lang="en-US" altLang="ko-KR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cxnSp>
          <p:nvCxnSpPr>
            <p:cNvPr id="14" name="직선 연결선 13"/>
            <p:cNvCxnSpPr/>
            <p:nvPr/>
          </p:nvCxnSpPr>
          <p:spPr>
            <a:xfrm flipH="1">
              <a:off x="3227423" y="27633"/>
              <a:ext cx="3055" cy="80010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2734" y="602911"/>
              <a:ext cx="229377" cy="247021"/>
            </a:xfrm>
            <a:prstGeom prst="rect">
              <a:avLst/>
            </a:prstGeom>
          </p:spPr>
        </p:pic>
        <p:cxnSp>
          <p:nvCxnSpPr>
            <p:cNvPr id="16" name="직선 연결선 15"/>
            <p:cNvCxnSpPr/>
            <p:nvPr/>
          </p:nvCxnSpPr>
          <p:spPr>
            <a:xfrm flipH="1">
              <a:off x="9109723" y="28608"/>
              <a:ext cx="3055" cy="80010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5034" y="602910"/>
              <a:ext cx="229377" cy="247021"/>
            </a:xfrm>
            <a:prstGeom prst="rect">
              <a:avLst/>
            </a:prstGeom>
          </p:spPr>
        </p:pic>
      </p:grpSp>
      <p:sp>
        <p:nvSpPr>
          <p:cNvPr id="19" name="Rectangle 94">
            <a:extLst>
              <a:ext uri="{FF2B5EF4-FFF2-40B4-BE49-F238E27FC236}">
                <a16:creationId xmlns="" xmlns:a16="http://schemas.microsoft.com/office/drawing/2014/main" id="{CDB6D00F-8387-4AA2-98C4-39245B800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3986" y="1025066"/>
            <a:ext cx="785712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공지사항 게시판</a:t>
            </a: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, </a:t>
            </a:r>
            <a:r>
              <a:rPr kumimoji="0" lang="ko-KR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부서 게시판 </a:t>
            </a:r>
            <a:r>
              <a:rPr lang="ko-KR" altLang="en-US" sz="2000" b="1" dirty="0">
                <a:latin typeface="Arial" panose="020B0604020202020204" pitchFamily="34" charset="0"/>
                <a:cs typeface="맑은 고딕" panose="020B0503020000020004" pitchFamily="50" charset="-127"/>
              </a:rPr>
              <a:t>파일 다중 첨부 페이지</a:t>
            </a:r>
            <a:r>
              <a:rPr kumimoji="0" lang="ko-KR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 기능 설명</a:t>
            </a:r>
            <a:endParaRPr kumimoji="0" lang="en-US" altLang="ko-KR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39C8935C-2049-40D9-AB65-8A185FC06E90}"/>
              </a:ext>
            </a:extLst>
          </p:cNvPr>
          <p:cNvSpPr/>
          <p:nvPr/>
        </p:nvSpPr>
        <p:spPr>
          <a:xfrm>
            <a:off x="720000" y="1080000"/>
            <a:ext cx="1969687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바른고딕" panose="020B0603020101020101" pitchFamily="50" charset="-127"/>
              </a:rPr>
              <a:t>기능 구현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바른고딕" panose="020B0603020101020101" pitchFamily="50" charset="-127"/>
            </a:endParaRPr>
          </a:p>
          <a:p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#5. 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 기능설명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+mj-lt"/>
              <a:ea typeface="나눔바른고딕" panose="020B0603020101020101" pitchFamily="50" charset="-127"/>
            </a:endParaRPr>
          </a:p>
          <a:p>
            <a:r>
              <a:rPr lang="en-US" altLang="ko-KR" b="1" dirty="0"/>
              <a:t> </a:t>
            </a:r>
            <a:endParaRPr lang="en-US" altLang="ko-KR" sz="1200" b="1" dirty="0"/>
          </a:p>
          <a:p>
            <a:r>
              <a:rPr lang="en-US" altLang="ko-KR" sz="1200" dirty="0"/>
              <a:t>5. 3</a:t>
            </a:r>
            <a:r>
              <a:rPr lang="ko-KR" altLang="ko-KR" sz="1200" dirty="0"/>
              <a:t>번의 사진 버튼 클릭 시</a:t>
            </a:r>
            <a:r>
              <a:rPr lang="en-US" altLang="ko-KR" sz="1200" dirty="0"/>
              <a:t> </a:t>
            </a:r>
            <a:r>
              <a:rPr lang="ko-KR" altLang="ko-KR" sz="1200" dirty="0"/>
              <a:t>사진 첨부 팝업이 실행되고</a:t>
            </a:r>
            <a:r>
              <a:rPr lang="en-US" altLang="ko-KR" sz="1200" dirty="0"/>
              <a:t>, </a:t>
            </a:r>
            <a:r>
              <a:rPr lang="ko-KR" altLang="ko-KR" sz="1200" dirty="0"/>
              <a:t>드래그 엔 드롭으로 파일을 최대 </a:t>
            </a:r>
            <a:r>
              <a:rPr lang="en-US" altLang="ko-KR" sz="1200" dirty="0"/>
              <a:t>10</a:t>
            </a:r>
            <a:r>
              <a:rPr lang="ko-KR" altLang="ko-KR" sz="1200" dirty="0"/>
              <a:t>개를</a:t>
            </a:r>
            <a:r>
              <a:rPr lang="en-US" altLang="ko-KR" sz="1200" dirty="0"/>
              <a:t> 1</a:t>
            </a:r>
            <a:r>
              <a:rPr lang="ko-KR" altLang="ko-KR" sz="1200" dirty="0"/>
              <a:t>회당 전송 한계는 </a:t>
            </a:r>
            <a:r>
              <a:rPr lang="en-US" altLang="ko-KR" sz="1200" dirty="0"/>
              <a:t>50MB</a:t>
            </a:r>
            <a:r>
              <a:rPr lang="ko-KR" altLang="ko-KR" sz="1200" dirty="0"/>
              <a:t>로 전송을 할 수 있다</a:t>
            </a:r>
            <a:r>
              <a:rPr lang="en-US" altLang="ko-KR" sz="1200" dirty="0"/>
              <a:t>.</a:t>
            </a:r>
            <a:endParaRPr lang="ko-KR" altLang="ko-KR" sz="1200" dirty="0"/>
          </a:p>
          <a:p>
            <a:r>
              <a:rPr lang="en-US" altLang="ko-KR" sz="1200" dirty="0"/>
              <a:t> </a:t>
            </a:r>
            <a:endParaRPr lang="ko-KR" altLang="ko-KR" sz="1200" dirty="0"/>
          </a:p>
          <a:p>
            <a:r>
              <a:rPr lang="en-US" altLang="ko-KR" sz="1200" dirty="0"/>
              <a:t>6. </a:t>
            </a:r>
            <a:r>
              <a:rPr lang="ko-KR" altLang="ko-KR" sz="1200" dirty="0"/>
              <a:t>확인 버튼 클릭 시 </a:t>
            </a:r>
            <a:r>
              <a:rPr lang="en-US" altLang="ko-KR" sz="1200" dirty="0"/>
              <a:t>DB</a:t>
            </a:r>
            <a:r>
              <a:rPr lang="ko-KR" altLang="ko-KR" sz="1200" dirty="0"/>
              <a:t>에 원래 파일 이름</a:t>
            </a:r>
            <a:r>
              <a:rPr lang="en-US" altLang="ko-KR" sz="1200" dirty="0"/>
              <a:t>, </a:t>
            </a:r>
            <a:r>
              <a:rPr lang="ko-KR" altLang="ko-KR" sz="1200" dirty="0"/>
              <a:t>저장시점의 시간을 나노 초 기준으로 파일 이름을 지정하여 저장함</a:t>
            </a:r>
            <a:r>
              <a:rPr lang="en-US" altLang="ko-KR" sz="1200" dirty="0"/>
              <a:t>. </a:t>
            </a:r>
            <a:r>
              <a:rPr lang="ko-KR" altLang="ko-KR" sz="1200" dirty="0"/>
              <a:t>취소버튼 클릭 시 팝업 창 꺼짐</a:t>
            </a:r>
            <a:r>
              <a:rPr lang="en-US" altLang="ko-KR" sz="1200" dirty="0"/>
              <a:t>.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j-lt"/>
              <a:ea typeface="나눔바른고딕 UltraLight" panose="020B0603020101020101" pitchFamily="50" charset="-127"/>
            </a:endParaRPr>
          </a:p>
        </p:txBody>
      </p:sp>
      <p:grpSp>
        <p:nvGrpSpPr>
          <p:cNvPr id="4" name="그룹 20">
            <a:extLst>
              <a:ext uri="{FF2B5EF4-FFF2-40B4-BE49-F238E27FC236}">
                <a16:creationId xmlns="" xmlns:a16="http://schemas.microsoft.com/office/drawing/2014/main" id="{AB23ACA2-82BD-40FF-9961-BFF6B6BAE882}"/>
              </a:ext>
            </a:extLst>
          </p:cNvPr>
          <p:cNvGrpSpPr/>
          <p:nvPr/>
        </p:nvGrpSpPr>
        <p:grpSpPr>
          <a:xfrm>
            <a:off x="4124501" y="1460236"/>
            <a:ext cx="6394171" cy="1930185"/>
            <a:chOff x="0" y="0"/>
            <a:chExt cx="4695190" cy="1417320"/>
          </a:xfrm>
        </p:grpSpPr>
        <p:grpSp>
          <p:nvGrpSpPr>
            <p:cNvPr id="5" name="그룹 21">
              <a:extLst>
                <a:ext uri="{FF2B5EF4-FFF2-40B4-BE49-F238E27FC236}">
                  <a16:creationId xmlns="" xmlns:a16="http://schemas.microsoft.com/office/drawing/2014/main" id="{221080CF-654A-41B9-B37A-75FAAB14ABD9}"/>
                </a:ext>
              </a:extLst>
            </p:cNvPr>
            <p:cNvGrpSpPr/>
            <p:nvPr/>
          </p:nvGrpSpPr>
          <p:grpSpPr>
            <a:xfrm>
              <a:off x="0" y="0"/>
              <a:ext cx="4695190" cy="1417320"/>
              <a:chOff x="0" y="0"/>
              <a:chExt cx="4695190" cy="1417532"/>
            </a:xfrm>
          </p:grpSpPr>
          <p:pic>
            <p:nvPicPr>
              <p:cNvPr id="28" name="그림 27">
                <a:extLst>
                  <a:ext uri="{FF2B5EF4-FFF2-40B4-BE49-F238E27FC236}">
                    <a16:creationId xmlns="" xmlns:a16="http://schemas.microsoft.com/office/drawing/2014/main" id="{D8B13456-B98A-4AF4-A827-37C4E55E35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9938"/>
              <a:stretch/>
            </p:blipFill>
            <p:spPr bwMode="auto">
              <a:xfrm>
                <a:off x="0" y="0"/>
                <a:ext cx="4695190" cy="108458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29" name="그림 28">
                <a:extLst>
                  <a:ext uri="{FF2B5EF4-FFF2-40B4-BE49-F238E27FC236}">
                    <a16:creationId xmlns="" xmlns:a16="http://schemas.microsoft.com/office/drawing/2014/main" id="{F9689574-2F8B-467C-A6B6-E1A94E3AFA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9369"/>
              <a:stretch/>
            </p:blipFill>
            <p:spPr bwMode="auto">
              <a:xfrm>
                <a:off x="0" y="859367"/>
                <a:ext cx="4695190" cy="558165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cxnSp>
          <p:nvCxnSpPr>
            <p:cNvPr id="23" name="직선 화살표 연결선 22">
              <a:extLst>
                <a:ext uri="{FF2B5EF4-FFF2-40B4-BE49-F238E27FC236}">
                  <a16:creationId xmlns="" xmlns:a16="http://schemas.microsoft.com/office/drawing/2014/main" id="{F275F0CD-8002-4A56-9640-0676CC60892A}"/>
                </a:ext>
              </a:extLst>
            </p:cNvPr>
            <p:cNvCxnSpPr/>
            <p:nvPr/>
          </p:nvCxnSpPr>
          <p:spPr>
            <a:xfrm rot="10800000" flipH="1" flipV="1">
              <a:off x="4029075" y="504825"/>
              <a:ext cx="366395" cy="241300"/>
            </a:xfrm>
            <a:prstGeom prst="straightConnector1">
              <a:avLst/>
            </a:prstGeom>
            <a:noFill/>
            <a:ln w="25400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" name="타원 23">
              <a:extLst>
                <a:ext uri="{FF2B5EF4-FFF2-40B4-BE49-F238E27FC236}">
                  <a16:creationId xmlns="" xmlns:a16="http://schemas.microsoft.com/office/drawing/2014/main" id="{29766197-9C53-4D56-8B64-80DCAD5983AA}"/>
                </a:ext>
              </a:extLst>
            </p:cNvPr>
            <p:cNvSpPr/>
            <p:nvPr/>
          </p:nvSpPr>
          <p:spPr>
            <a:xfrm>
              <a:off x="3748087" y="238125"/>
              <a:ext cx="466725" cy="400050"/>
            </a:xfrm>
            <a:prstGeom prst="ellipse">
              <a:avLst/>
            </a:prstGeom>
            <a:solidFill>
              <a:srgbClr val="FFC000"/>
            </a:solidFill>
            <a:ln w="9525" cap="flat" cmpd="sng">
              <a:solidFill>
                <a:srgbClr val="F591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ko-KR" sz="2800" b="1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3</a:t>
              </a:r>
              <a:endParaRPr lang="ko-KR" sz="28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="" xmlns:a16="http://schemas.microsoft.com/office/drawing/2014/main" id="{025546E5-2B65-4BFC-BA2C-F5E68C307D28}"/>
                </a:ext>
              </a:extLst>
            </p:cNvPr>
            <p:cNvSpPr/>
            <p:nvPr/>
          </p:nvSpPr>
          <p:spPr>
            <a:xfrm>
              <a:off x="4371975" y="733425"/>
              <a:ext cx="279400" cy="169545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l">
                <a:spcAft>
                  <a:spcPts val="0"/>
                </a:spcAft>
              </a:pPr>
              <a:r>
                <a:rPr lang="en-US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 </a:t>
              </a:r>
              <a:endParaRPr 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</p:grpSp>
      <p:grpSp>
        <p:nvGrpSpPr>
          <p:cNvPr id="6" name="그룹 29">
            <a:extLst>
              <a:ext uri="{FF2B5EF4-FFF2-40B4-BE49-F238E27FC236}">
                <a16:creationId xmlns="" xmlns:a16="http://schemas.microsoft.com/office/drawing/2014/main" id="{A17B1B3B-A047-4AEE-868F-66ABB799803E}"/>
              </a:ext>
            </a:extLst>
          </p:cNvPr>
          <p:cNvGrpSpPr/>
          <p:nvPr/>
        </p:nvGrpSpPr>
        <p:grpSpPr>
          <a:xfrm>
            <a:off x="4224639" y="2607695"/>
            <a:ext cx="3783190" cy="4149215"/>
            <a:chOff x="0" y="0"/>
            <a:chExt cx="2579370" cy="2828925"/>
          </a:xfrm>
        </p:grpSpPr>
        <p:pic>
          <p:nvPicPr>
            <p:cNvPr id="31" name="그림 30">
              <a:extLst>
                <a:ext uri="{FF2B5EF4-FFF2-40B4-BE49-F238E27FC236}">
                  <a16:creationId xmlns="" xmlns:a16="http://schemas.microsoft.com/office/drawing/2014/main" id="{85DBE163-421B-4181-B6AB-D5B4B6FB2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79370" cy="2693035"/>
            </a:xfrm>
            <a:prstGeom prst="rect">
              <a:avLst/>
            </a:prstGeom>
          </p:spPr>
        </p:pic>
        <p:cxnSp>
          <p:nvCxnSpPr>
            <p:cNvPr id="32" name="직선 화살표 연결선 31">
              <a:extLst>
                <a:ext uri="{FF2B5EF4-FFF2-40B4-BE49-F238E27FC236}">
                  <a16:creationId xmlns="" xmlns:a16="http://schemas.microsoft.com/office/drawing/2014/main" id="{A6E9A8B0-9F87-40B4-B4ED-6C1EB8DF854D}"/>
                </a:ext>
              </a:extLst>
            </p:cNvPr>
            <p:cNvCxnSpPr/>
            <p:nvPr/>
          </p:nvCxnSpPr>
          <p:spPr>
            <a:xfrm rot="10800000" flipV="1">
              <a:off x="1376362" y="709613"/>
              <a:ext cx="227965" cy="231140"/>
            </a:xfrm>
            <a:prstGeom prst="straightConnector1">
              <a:avLst/>
            </a:prstGeom>
            <a:noFill/>
            <a:ln w="25400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3" name="타원 32">
              <a:extLst>
                <a:ext uri="{FF2B5EF4-FFF2-40B4-BE49-F238E27FC236}">
                  <a16:creationId xmlns="" xmlns:a16="http://schemas.microsoft.com/office/drawing/2014/main" id="{C45BDEA5-6C68-46F9-9181-179E8A2AE3C6}"/>
                </a:ext>
              </a:extLst>
            </p:cNvPr>
            <p:cNvSpPr/>
            <p:nvPr/>
          </p:nvSpPr>
          <p:spPr>
            <a:xfrm>
              <a:off x="976312" y="2428875"/>
              <a:ext cx="466725" cy="400050"/>
            </a:xfrm>
            <a:prstGeom prst="ellipse">
              <a:avLst/>
            </a:prstGeom>
            <a:solidFill>
              <a:srgbClr val="FFC000"/>
            </a:solidFill>
            <a:ln w="9525" cap="flat" cmpd="sng">
              <a:solidFill>
                <a:srgbClr val="F591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2800" b="1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6</a:t>
              </a:r>
              <a:endParaRPr lang="ko-KR" sz="2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="" xmlns:a16="http://schemas.microsoft.com/office/drawing/2014/main" id="{B3CED51C-4D82-40E6-962D-549871443615}"/>
                </a:ext>
              </a:extLst>
            </p:cNvPr>
            <p:cNvCxnSpPr/>
            <p:nvPr/>
          </p:nvCxnSpPr>
          <p:spPr>
            <a:xfrm rot="10800000">
              <a:off x="1081087" y="2262188"/>
              <a:ext cx="116205" cy="282575"/>
            </a:xfrm>
            <a:prstGeom prst="straightConnector1">
              <a:avLst/>
            </a:prstGeom>
            <a:noFill/>
            <a:ln w="25400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8" name="타원 37">
              <a:extLst>
                <a:ext uri="{FF2B5EF4-FFF2-40B4-BE49-F238E27FC236}">
                  <a16:creationId xmlns="" xmlns:a16="http://schemas.microsoft.com/office/drawing/2014/main" id="{4D3468B8-8625-4755-9734-126997A7A8C2}"/>
                </a:ext>
              </a:extLst>
            </p:cNvPr>
            <p:cNvSpPr/>
            <p:nvPr/>
          </p:nvSpPr>
          <p:spPr>
            <a:xfrm>
              <a:off x="1447800" y="400050"/>
              <a:ext cx="466725" cy="400050"/>
            </a:xfrm>
            <a:prstGeom prst="ellipse">
              <a:avLst/>
            </a:prstGeom>
            <a:solidFill>
              <a:srgbClr val="FFC000"/>
            </a:solidFill>
            <a:ln w="9525" cap="flat" cmpd="sng">
              <a:solidFill>
                <a:srgbClr val="F591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2800" b="1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5</a:t>
              </a:r>
              <a:endParaRPr lang="ko-KR" sz="2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="" xmlns:a16="http://schemas.microsoft.com/office/drawing/2014/main" id="{7DC6E366-C0DE-4226-B0FC-059323B62460}"/>
                </a:ext>
              </a:extLst>
            </p:cNvPr>
            <p:cNvSpPr/>
            <p:nvPr/>
          </p:nvSpPr>
          <p:spPr>
            <a:xfrm>
              <a:off x="195262" y="757238"/>
              <a:ext cx="920750" cy="163195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l">
                <a:spcAft>
                  <a:spcPts val="0"/>
                </a:spcAft>
              </a:pPr>
              <a:r>
                <a:rPr lang="en-US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 </a:t>
              </a:r>
              <a:endParaRPr 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="" xmlns:a16="http://schemas.microsoft.com/office/drawing/2014/main" id="{CA1C8C8B-601B-4336-8A8D-EDD64ABDE4B4}"/>
                </a:ext>
              </a:extLst>
            </p:cNvPr>
            <p:cNvSpPr/>
            <p:nvPr/>
          </p:nvSpPr>
          <p:spPr>
            <a:xfrm>
              <a:off x="195262" y="928688"/>
              <a:ext cx="2005965" cy="784225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l">
                <a:spcAft>
                  <a:spcPts val="0"/>
                </a:spcAft>
              </a:pPr>
              <a:r>
                <a:rPr lang="en-US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 </a:t>
              </a:r>
              <a:endParaRPr 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="" xmlns:a16="http://schemas.microsoft.com/office/drawing/2014/main" id="{0E09728B-CF70-4943-919E-859AF628F6A2}"/>
                </a:ext>
              </a:extLst>
            </p:cNvPr>
            <p:cNvCxnSpPr/>
            <p:nvPr/>
          </p:nvCxnSpPr>
          <p:spPr>
            <a:xfrm rot="10800000" flipV="1">
              <a:off x="1123950" y="609600"/>
              <a:ext cx="408305" cy="197485"/>
            </a:xfrm>
            <a:prstGeom prst="straightConnector1">
              <a:avLst/>
            </a:prstGeom>
            <a:noFill/>
            <a:ln w="25400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2" name="직선 화살표 연결선 41">
              <a:extLst>
                <a:ext uri="{FF2B5EF4-FFF2-40B4-BE49-F238E27FC236}">
                  <a16:creationId xmlns="" xmlns:a16="http://schemas.microsoft.com/office/drawing/2014/main" id="{92D46C44-2C33-4219-9113-2FABD4A85F04}"/>
                </a:ext>
              </a:extLst>
            </p:cNvPr>
            <p:cNvCxnSpPr/>
            <p:nvPr/>
          </p:nvCxnSpPr>
          <p:spPr>
            <a:xfrm rot="10800000" flipH="1">
              <a:off x="1238250" y="2271713"/>
              <a:ext cx="122555" cy="263525"/>
            </a:xfrm>
            <a:prstGeom prst="straightConnector1">
              <a:avLst/>
            </a:prstGeom>
            <a:noFill/>
            <a:ln w="25400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43" name="직사각형 42">
              <a:extLst>
                <a:ext uri="{FF2B5EF4-FFF2-40B4-BE49-F238E27FC236}">
                  <a16:creationId xmlns="" xmlns:a16="http://schemas.microsoft.com/office/drawing/2014/main" id="{519B799E-15BD-4739-B773-4A179BAD1C07}"/>
                </a:ext>
              </a:extLst>
            </p:cNvPr>
            <p:cNvSpPr/>
            <p:nvPr/>
          </p:nvSpPr>
          <p:spPr>
            <a:xfrm>
              <a:off x="928687" y="2119313"/>
              <a:ext cx="279400" cy="169545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l">
                <a:spcAft>
                  <a:spcPts val="0"/>
                </a:spcAft>
              </a:pPr>
              <a:r>
                <a:rPr lang="en-US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 </a:t>
              </a:r>
              <a:endParaRPr 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="" xmlns:a16="http://schemas.microsoft.com/office/drawing/2014/main" id="{B328B781-AAC4-45CC-93A7-83D1FB4CE2A3}"/>
                </a:ext>
              </a:extLst>
            </p:cNvPr>
            <p:cNvSpPr/>
            <p:nvPr/>
          </p:nvSpPr>
          <p:spPr>
            <a:xfrm>
              <a:off x="1233487" y="2114550"/>
              <a:ext cx="279400" cy="169545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l">
                <a:spcAft>
                  <a:spcPts val="0"/>
                </a:spcAft>
              </a:pPr>
              <a:r>
                <a:rPr lang="en-US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 </a:t>
              </a:r>
              <a:endParaRPr 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</p:grpSp>
      <p:sp>
        <p:nvSpPr>
          <p:cNvPr id="45" name="화살표: 왼쪽으로 구부러짐 9">
            <a:extLst>
              <a:ext uri="{FF2B5EF4-FFF2-40B4-BE49-F238E27FC236}">
                <a16:creationId xmlns="" xmlns:a16="http://schemas.microsoft.com/office/drawing/2014/main" id="{3D704024-FBA0-47A9-9E31-212154426C87}"/>
              </a:ext>
            </a:extLst>
          </p:cNvPr>
          <p:cNvSpPr/>
          <p:nvPr/>
        </p:nvSpPr>
        <p:spPr>
          <a:xfrm>
            <a:off x="7835060" y="2331547"/>
            <a:ext cx="2511052" cy="2743257"/>
          </a:xfrm>
          <a:custGeom>
            <a:avLst/>
            <a:gdLst>
              <a:gd name="connsiteX0" fmla="*/ 0 w 903662"/>
              <a:gd name="connsiteY0" fmla="*/ 1112924 h 1338839"/>
              <a:gd name="connsiteX1" fmla="*/ 225916 w 903662"/>
              <a:gd name="connsiteY1" fmla="*/ 871131 h 1338839"/>
              <a:gd name="connsiteX2" fmla="*/ 225916 w 903662"/>
              <a:gd name="connsiteY2" fmla="*/ 984089 h 1338839"/>
              <a:gd name="connsiteX3" fmla="*/ 880298 w 903662"/>
              <a:gd name="connsiteY3" fmla="*/ 612940 h 1338839"/>
              <a:gd name="connsiteX4" fmla="*/ 225916 w 903662"/>
              <a:gd name="connsiteY4" fmla="*/ 1210004 h 1338839"/>
              <a:gd name="connsiteX5" fmla="*/ 225916 w 903662"/>
              <a:gd name="connsiteY5" fmla="*/ 1322962 h 1338839"/>
              <a:gd name="connsiteX6" fmla="*/ 0 w 903662"/>
              <a:gd name="connsiteY6" fmla="*/ 1112924 h 1338839"/>
              <a:gd name="connsiteX0" fmla="*/ 903662 w 903662"/>
              <a:gd name="connsiteY0" fmla="*/ 725898 h 1338839"/>
              <a:gd name="connsiteX1" fmla="*/ 0 w 903662"/>
              <a:gd name="connsiteY1" fmla="*/ 225915 h 1338839"/>
              <a:gd name="connsiteX2" fmla="*/ 0 w 903662"/>
              <a:gd name="connsiteY2" fmla="*/ 0 h 1338839"/>
              <a:gd name="connsiteX3" fmla="*/ 903662 w 903662"/>
              <a:gd name="connsiteY3" fmla="*/ 499983 h 1338839"/>
              <a:gd name="connsiteX4" fmla="*/ 903662 w 903662"/>
              <a:gd name="connsiteY4" fmla="*/ 725898 h 1338839"/>
              <a:gd name="connsiteX0" fmla="*/ 903662 w 903662"/>
              <a:gd name="connsiteY0" fmla="*/ 725898 h 1338839"/>
              <a:gd name="connsiteX1" fmla="*/ 0 w 903662"/>
              <a:gd name="connsiteY1" fmla="*/ 225915 h 1338839"/>
              <a:gd name="connsiteX2" fmla="*/ 0 w 903662"/>
              <a:gd name="connsiteY2" fmla="*/ 0 h 1338839"/>
              <a:gd name="connsiteX3" fmla="*/ 903662 w 903662"/>
              <a:gd name="connsiteY3" fmla="*/ 499983 h 1338839"/>
              <a:gd name="connsiteX4" fmla="*/ 903662 w 903662"/>
              <a:gd name="connsiteY4" fmla="*/ 725898 h 1338839"/>
              <a:gd name="connsiteX5" fmla="*/ 225916 w 903662"/>
              <a:gd name="connsiteY5" fmla="*/ 1210004 h 1338839"/>
              <a:gd name="connsiteX6" fmla="*/ 225916 w 903662"/>
              <a:gd name="connsiteY6" fmla="*/ 1322962 h 1338839"/>
              <a:gd name="connsiteX7" fmla="*/ 0 w 903662"/>
              <a:gd name="connsiteY7" fmla="*/ 1112924 h 1338839"/>
              <a:gd name="connsiteX8" fmla="*/ 225916 w 903662"/>
              <a:gd name="connsiteY8" fmla="*/ 871131 h 1338839"/>
              <a:gd name="connsiteX9" fmla="*/ 225916 w 903662"/>
              <a:gd name="connsiteY9" fmla="*/ 984089 h 1338839"/>
              <a:gd name="connsiteX10" fmla="*/ 880298 w 903662"/>
              <a:gd name="connsiteY10" fmla="*/ 612940 h 1338839"/>
              <a:gd name="connsiteX0" fmla="*/ 0 w 903847"/>
              <a:gd name="connsiteY0" fmla="*/ 1112924 h 1322962"/>
              <a:gd name="connsiteX1" fmla="*/ 225916 w 903847"/>
              <a:gd name="connsiteY1" fmla="*/ 871131 h 1322962"/>
              <a:gd name="connsiteX2" fmla="*/ 225916 w 903847"/>
              <a:gd name="connsiteY2" fmla="*/ 984089 h 1322962"/>
              <a:gd name="connsiteX3" fmla="*/ 880298 w 903847"/>
              <a:gd name="connsiteY3" fmla="*/ 612940 h 1322962"/>
              <a:gd name="connsiteX4" fmla="*/ 225916 w 903847"/>
              <a:gd name="connsiteY4" fmla="*/ 1210004 h 1322962"/>
              <a:gd name="connsiteX5" fmla="*/ 225916 w 903847"/>
              <a:gd name="connsiteY5" fmla="*/ 1322962 h 1322962"/>
              <a:gd name="connsiteX6" fmla="*/ 0 w 903847"/>
              <a:gd name="connsiteY6" fmla="*/ 1112924 h 1322962"/>
              <a:gd name="connsiteX0" fmla="*/ 903662 w 903847"/>
              <a:gd name="connsiteY0" fmla="*/ 725898 h 1322962"/>
              <a:gd name="connsiteX1" fmla="*/ 0 w 903847"/>
              <a:gd name="connsiteY1" fmla="*/ 225915 h 1322962"/>
              <a:gd name="connsiteX2" fmla="*/ 0 w 903847"/>
              <a:gd name="connsiteY2" fmla="*/ 0 h 1322962"/>
              <a:gd name="connsiteX3" fmla="*/ 903662 w 903847"/>
              <a:gd name="connsiteY3" fmla="*/ 499983 h 1322962"/>
              <a:gd name="connsiteX4" fmla="*/ 903662 w 903847"/>
              <a:gd name="connsiteY4" fmla="*/ 725898 h 1322962"/>
              <a:gd name="connsiteX0" fmla="*/ 903662 w 903847"/>
              <a:gd name="connsiteY0" fmla="*/ 725898 h 1322962"/>
              <a:gd name="connsiteX1" fmla="*/ 0 w 903847"/>
              <a:gd name="connsiteY1" fmla="*/ 225915 h 1322962"/>
              <a:gd name="connsiteX2" fmla="*/ 903662 w 903847"/>
              <a:gd name="connsiteY2" fmla="*/ 499983 h 1322962"/>
              <a:gd name="connsiteX3" fmla="*/ 903662 w 903847"/>
              <a:gd name="connsiteY3" fmla="*/ 725898 h 1322962"/>
              <a:gd name="connsiteX4" fmla="*/ 225916 w 903847"/>
              <a:gd name="connsiteY4" fmla="*/ 1210004 h 1322962"/>
              <a:gd name="connsiteX5" fmla="*/ 225916 w 903847"/>
              <a:gd name="connsiteY5" fmla="*/ 1322962 h 1322962"/>
              <a:gd name="connsiteX6" fmla="*/ 0 w 903847"/>
              <a:gd name="connsiteY6" fmla="*/ 1112924 h 1322962"/>
              <a:gd name="connsiteX7" fmla="*/ 225916 w 903847"/>
              <a:gd name="connsiteY7" fmla="*/ 871131 h 1322962"/>
              <a:gd name="connsiteX8" fmla="*/ 225916 w 903847"/>
              <a:gd name="connsiteY8" fmla="*/ 984089 h 1322962"/>
              <a:gd name="connsiteX9" fmla="*/ 880298 w 903847"/>
              <a:gd name="connsiteY9" fmla="*/ 612940 h 1322962"/>
              <a:gd name="connsiteX0" fmla="*/ 0 w 903847"/>
              <a:gd name="connsiteY0" fmla="*/ 1112924 h 1322962"/>
              <a:gd name="connsiteX1" fmla="*/ 225916 w 903847"/>
              <a:gd name="connsiteY1" fmla="*/ 871131 h 1322962"/>
              <a:gd name="connsiteX2" fmla="*/ 225916 w 903847"/>
              <a:gd name="connsiteY2" fmla="*/ 984089 h 1322962"/>
              <a:gd name="connsiteX3" fmla="*/ 880298 w 903847"/>
              <a:gd name="connsiteY3" fmla="*/ 612940 h 1322962"/>
              <a:gd name="connsiteX4" fmla="*/ 225916 w 903847"/>
              <a:gd name="connsiteY4" fmla="*/ 1210004 h 1322962"/>
              <a:gd name="connsiteX5" fmla="*/ 225916 w 903847"/>
              <a:gd name="connsiteY5" fmla="*/ 1322962 h 1322962"/>
              <a:gd name="connsiteX6" fmla="*/ 0 w 903847"/>
              <a:gd name="connsiteY6" fmla="*/ 1112924 h 1322962"/>
              <a:gd name="connsiteX0" fmla="*/ 903662 w 903847"/>
              <a:gd name="connsiteY0" fmla="*/ 725898 h 1322962"/>
              <a:gd name="connsiteX1" fmla="*/ 0 w 903847"/>
              <a:gd name="connsiteY1" fmla="*/ 225915 h 1322962"/>
              <a:gd name="connsiteX2" fmla="*/ 0 w 903847"/>
              <a:gd name="connsiteY2" fmla="*/ 0 h 1322962"/>
              <a:gd name="connsiteX3" fmla="*/ 903662 w 903847"/>
              <a:gd name="connsiteY3" fmla="*/ 499983 h 1322962"/>
              <a:gd name="connsiteX4" fmla="*/ 903662 w 903847"/>
              <a:gd name="connsiteY4" fmla="*/ 725898 h 1322962"/>
              <a:gd name="connsiteX0" fmla="*/ 903662 w 903847"/>
              <a:gd name="connsiteY0" fmla="*/ 725898 h 1322962"/>
              <a:gd name="connsiteX1" fmla="*/ 903662 w 903847"/>
              <a:gd name="connsiteY1" fmla="*/ 499983 h 1322962"/>
              <a:gd name="connsiteX2" fmla="*/ 903662 w 903847"/>
              <a:gd name="connsiteY2" fmla="*/ 725898 h 1322962"/>
              <a:gd name="connsiteX3" fmla="*/ 225916 w 903847"/>
              <a:gd name="connsiteY3" fmla="*/ 1210004 h 1322962"/>
              <a:gd name="connsiteX4" fmla="*/ 225916 w 903847"/>
              <a:gd name="connsiteY4" fmla="*/ 1322962 h 1322962"/>
              <a:gd name="connsiteX5" fmla="*/ 0 w 903847"/>
              <a:gd name="connsiteY5" fmla="*/ 1112924 h 1322962"/>
              <a:gd name="connsiteX6" fmla="*/ 225916 w 903847"/>
              <a:gd name="connsiteY6" fmla="*/ 871131 h 1322962"/>
              <a:gd name="connsiteX7" fmla="*/ 225916 w 903847"/>
              <a:gd name="connsiteY7" fmla="*/ 984089 h 1322962"/>
              <a:gd name="connsiteX8" fmla="*/ 880298 w 903847"/>
              <a:gd name="connsiteY8" fmla="*/ 612940 h 1322962"/>
              <a:gd name="connsiteX0" fmla="*/ 0 w 922959"/>
              <a:gd name="connsiteY0" fmla="*/ 1112924 h 1322962"/>
              <a:gd name="connsiteX1" fmla="*/ 225916 w 922959"/>
              <a:gd name="connsiteY1" fmla="*/ 871131 h 1322962"/>
              <a:gd name="connsiteX2" fmla="*/ 225916 w 922959"/>
              <a:gd name="connsiteY2" fmla="*/ 984089 h 1322962"/>
              <a:gd name="connsiteX3" fmla="*/ 880298 w 922959"/>
              <a:gd name="connsiteY3" fmla="*/ 612940 h 1322962"/>
              <a:gd name="connsiteX4" fmla="*/ 225916 w 922959"/>
              <a:gd name="connsiteY4" fmla="*/ 1210004 h 1322962"/>
              <a:gd name="connsiteX5" fmla="*/ 225916 w 922959"/>
              <a:gd name="connsiteY5" fmla="*/ 1322962 h 1322962"/>
              <a:gd name="connsiteX6" fmla="*/ 0 w 922959"/>
              <a:gd name="connsiteY6" fmla="*/ 1112924 h 1322962"/>
              <a:gd name="connsiteX0" fmla="*/ 903662 w 922959"/>
              <a:gd name="connsiteY0" fmla="*/ 725898 h 1322962"/>
              <a:gd name="connsiteX1" fmla="*/ 548640 w 922959"/>
              <a:gd name="connsiteY1" fmla="*/ 337675 h 1322962"/>
              <a:gd name="connsiteX2" fmla="*/ 0 w 922959"/>
              <a:gd name="connsiteY2" fmla="*/ 0 h 1322962"/>
              <a:gd name="connsiteX3" fmla="*/ 903662 w 922959"/>
              <a:gd name="connsiteY3" fmla="*/ 499983 h 1322962"/>
              <a:gd name="connsiteX4" fmla="*/ 903662 w 922959"/>
              <a:gd name="connsiteY4" fmla="*/ 725898 h 1322962"/>
              <a:gd name="connsiteX0" fmla="*/ 903662 w 922959"/>
              <a:gd name="connsiteY0" fmla="*/ 725898 h 1322962"/>
              <a:gd name="connsiteX1" fmla="*/ 903662 w 922959"/>
              <a:gd name="connsiteY1" fmla="*/ 499983 h 1322962"/>
              <a:gd name="connsiteX2" fmla="*/ 903662 w 922959"/>
              <a:gd name="connsiteY2" fmla="*/ 725898 h 1322962"/>
              <a:gd name="connsiteX3" fmla="*/ 225916 w 922959"/>
              <a:gd name="connsiteY3" fmla="*/ 1210004 h 1322962"/>
              <a:gd name="connsiteX4" fmla="*/ 225916 w 922959"/>
              <a:gd name="connsiteY4" fmla="*/ 1322962 h 1322962"/>
              <a:gd name="connsiteX5" fmla="*/ 0 w 922959"/>
              <a:gd name="connsiteY5" fmla="*/ 1112924 h 1322962"/>
              <a:gd name="connsiteX6" fmla="*/ 225916 w 922959"/>
              <a:gd name="connsiteY6" fmla="*/ 871131 h 1322962"/>
              <a:gd name="connsiteX7" fmla="*/ 225916 w 922959"/>
              <a:gd name="connsiteY7" fmla="*/ 984089 h 1322962"/>
              <a:gd name="connsiteX8" fmla="*/ 880298 w 922959"/>
              <a:gd name="connsiteY8" fmla="*/ 612940 h 1322962"/>
              <a:gd name="connsiteX0" fmla="*/ 0 w 903847"/>
              <a:gd name="connsiteY0" fmla="*/ 1112924 h 1322962"/>
              <a:gd name="connsiteX1" fmla="*/ 225916 w 903847"/>
              <a:gd name="connsiteY1" fmla="*/ 871131 h 1322962"/>
              <a:gd name="connsiteX2" fmla="*/ 225916 w 903847"/>
              <a:gd name="connsiteY2" fmla="*/ 984089 h 1322962"/>
              <a:gd name="connsiteX3" fmla="*/ 880298 w 903847"/>
              <a:gd name="connsiteY3" fmla="*/ 612940 h 1322962"/>
              <a:gd name="connsiteX4" fmla="*/ 225916 w 903847"/>
              <a:gd name="connsiteY4" fmla="*/ 1210004 h 1322962"/>
              <a:gd name="connsiteX5" fmla="*/ 225916 w 903847"/>
              <a:gd name="connsiteY5" fmla="*/ 1322962 h 1322962"/>
              <a:gd name="connsiteX6" fmla="*/ 0 w 903847"/>
              <a:gd name="connsiteY6" fmla="*/ 1112924 h 1322962"/>
              <a:gd name="connsiteX0" fmla="*/ 903662 w 903847"/>
              <a:gd name="connsiteY0" fmla="*/ 725898 h 1322962"/>
              <a:gd name="connsiteX1" fmla="*/ 0 w 903847"/>
              <a:gd name="connsiteY1" fmla="*/ 0 h 1322962"/>
              <a:gd name="connsiteX2" fmla="*/ 903662 w 903847"/>
              <a:gd name="connsiteY2" fmla="*/ 499983 h 1322962"/>
              <a:gd name="connsiteX3" fmla="*/ 903662 w 903847"/>
              <a:gd name="connsiteY3" fmla="*/ 725898 h 1322962"/>
              <a:gd name="connsiteX0" fmla="*/ 903662 w 903847"/>
              <a:gd name="connsiteY0" fmla="*/ 725898 h 1322962"/>
              <a:gd name="connsiteX1" fmla="*/ 903662 w 903847"/>
              <a:gd name="connsiteY1" fmla="*/ 499983 h 1322962"/>
              <a:gd name="connsiteX2" fmla="*/ 903662 w 903847"/>
              <a:gd name="connsiteY2" fmla="*/ 725898 h 1322962"/>
              <a:gd name="connsiteX3" fmla="*/ 225916 w 903847"/>
              <a:gd name="connsiteY3" fmla="*/ 1210004 h 1322962"/>
              <a:gd name="connsiteX4" fmla="*/ 225916 w 903847"/>
              <a:gd name="connsiteY4" fmla="*/ 1322962 h 1322962"/>
              <a:gd name="connsiteX5" fmla="*/ 0 w 903847"/>
              <a:gd name="connsiteY5" fmla="*/ 1112924 h 1322962"/>
              <a:gd name="connsiteX6" fmla="*/ 225916 w 903847"/>
              <a:gd name="connsiteY6" fmla="*/ 871131 h 1322962"/>
              <a:gd name="connsiteX7" fmla="*/ 225916 w 903847"/>
              <a:gd name="connsiteY7" fmla="*/ 984089 h 1322962"/>
              <a:gd name="connsiteX8" fmla="*/ 880298 w 903847"/>
              <a:gd name="connsiteY8" fmla="*/ 612940 h 1322962"/>
              <a:gd name="connsiteX0" fmla="*/ 0 w 903847"/>
              <a:gd name="connsiteY0" fmla="*/ 765704 h 975742"/>
              <a:gd name="connsiteX1" fmla="*/ 225916 w 903847"/>
              <a:gd name="connsiteY1" fmla="*/ 523911 h 975742"/>
              <a:gd name="connsiteX2" fmla="*/ 225916 w 903847"/>
              <a:gd name="connsiteY2" fmla="*/ 636869 h 975742"/>
              <a:gd name="connsiteX3" fmla="*/ 880298 w 903847"/>
              <a:gd name="connsiteY3" fmla="*/ 265720 h 975742"/>
              <a:gd name="connsiteX4" fmla="*/ 225916 w 903847"/>
              <a:gd name="connsiteY4" fmla="*/ 862784 h 975742"/>
              <a:gd name="connsiteX5" fmla="*/ 225916 w 903847"/>
              <a:gd name="connsiteY5" fmla="*/ 975742 h 975742"/>
              <a:gd name="connsiteX6" fmla="*/ 0 w 903847"/>
              <a:gd name="connsiteY6" fmla="*/ 765704 h 975742"/>
              <a:gd name="connsiteX0" fmla="*/ 903662 w 903847"/>
              <a:gd name="connsiteY0" fmla="*/ 378678 h 975742"/>
              <a:gd name="connsiteX1" fmla="*/ 345440 w 903847"/>
              <a:gd name="connsiteY1" fmla="*/ 59180 h 975742"/>
              <a:gd name="connsiteX2" fmla="*/ 903662 w 903847"/>
              <a:gd name="connsiteY2" fmla="*/ 152763 h 975742"/>
              <a:gd name="connsiteX3" fmla="*/ 903662 w 903847"/>
              <a:gd name="connsiteY3" fmla="*/ 378678 h 975742"/>
              <a:gd name="connsiteX0" fmla="*/ 903662 w 903847"/>
              <a:gd name="connsiteY0" fmla="*/ 378678 h 975742"/>
              <a:gd name="connsiteX1" fmla="*/ 903662 w 903847"/>
              <a:gd name="connsiteY1" fmla="*/ 152763 h 975742"/>
              <a:gd name="connsiteX2" fmla="*/ 903662 w 903847"/>
              <a:gd name="connsiteY2" fmla="*/ 378678 h 975742"/>
              <a:gd name="connsiteX3" fmla="*/ 225916 w 903847"/>
              <a:gd name="connsiteY3" fmla="*/ 862784 h 975742"/>
              <a:gd name="connsiteX4" fmla="*/ 225916 w 903847"/>
              <a:gd name="connsiteY4" fmla="*/ 975742 h 975742"/>
              <a:gd name="connsiteX5" fmla="*/ 0 w 903847"/>
              <a:gd name="connsiteY5" fmla="*/ 765704 h 975742"/>
              <a:gd name="connsiteX6" fmla="*/ 225916 w 903847"/>
              <a:gd name="connsiteY6" fmla="*/ 523911 h 975742"/>
              <a:gd name="connsiteX7" fmla="*/ 225916 w 903847"/>
              <a:gd name="connsiteY7" fmla="*/ 636869 h 975742"/>
              <a:gd name="connsiteX8" fmla="*/ 880298 w 903847"/>
              <a:gd name="connsiteY8" fmla="*/ 265720 h 975742"/>
              <a:gd name="connsiteX0" fmla="*/ 0 w 903847"/>
              <a:gd name="connsiteY0" fmla="*/ 612941 h 822979"/>
              <a:gd name="connsiteX1" fmla="*/ 225916 w 903847"/>
              <a:gd name="connsiteY1" fmla="*/ 371148 h 822979"/>
              <a:gd name="connsiteX2" fmla="*/ 225916 w 903847"/>
              <a:gd name="connsiteY2" fmla="*/ 484106 h 822979"/>
              <a:gd name="connsiteX3" fmla="*/ 880298 w 903847"/>
              <a:gd name="connsiteY3" fmla="*/ 112957 h 822979"/>
              <a:gd name="connsiteX4" fmla="*/ 225916 w 903847"/>
              <a:gd name="connsiteY4" fmla="*/ 710021 h 822979"/>
              <a:gd name="connsiteX5" fmla="*/ 225916 w 903847"/>
              <a:gd name="connsiteY5" fmla="*/ 822979 h 822979"/>
              <a:gd name="connsiteX6" fmla="*/ 0 w 903847"/>
              <a:gd name="connsiteY6" fmla="*/ 612941 h 822979"/>
              <a:gd name="connsiteX0" fmla="*/ 903662 w 903847"/>
              <a:gd name="connsiteY0" fmla="*/ 225915 h 822979"/>
              <a:gd name="connsiteX1" fmla="*/ 903662 w 903847"/>
              <a:gd name="connsiteY1" fmla="*/ 0 h 822979"/>
              <a:gd name="connsiteX2" fmla="*/ 903662 w 903847"/>
              <a:gd name="connsiteY2" fmla="*/ 225915 h 822979"/>
              <a:gd name="connsiteX0" fmla="*/ 903662 w 903847"/>
              <a:gd name="connsiteY0" fmla="*/ 225915 h 822979"/>
              <a:gd name="connsiteX1" fmla="*/ 903662 w 903847"/>
              <a:gd name="connsiteY1" fmla="*/ 0 h 822979"/>
              <a:gd name="connsiteX2" fmla="*/ 903662 w 903847"/>
              <a:gd name="connsiteY2" fmla="*/ 225915 h 822979"/>
              <a:gd name="connsiteX3" fmla="*/ 225916 w 903847"/>
              <a:gd name="connsiteY3" fmla="*/ 710021 h 822979"/>
              <a:gd name="connsiteX4" fmla="*/ 225916 w 903847"/>
              <a:gd name="connsiteY4" fmla="*/ 822979 h 822979"/>
              <a:gd name="connsiteX5" fmla="*/ 0 w 903847"/>
              <a:gd name="connsiteY5" fmla="*/ 612941 h 822979"/>
              <a:gd name="connsiteX6" fmla="*/ 225916 w 903847"/>
              <a:gd name="connsiteY6" fmla="*/ 371148 h 822979"/>
              <a:gd name="connsiteX7" fmla="*/ 225916 w 903847"/>
              <a:gd name="connsiteY7" fmla="*/ 484106 h 822979"/>
              <a:gd name="connsiteX8" fmla="*/ 880298 w 903847"/>
              <a:gd name="connsiteY8" fmla="*/ 112957 h 822979"/>
              <a:gd name="connsiteX0" fmla="*/ 0 w 903847"/>
              <a:gd name="connsiteY0" fmla="*/ 612941 h 822979"/>
              <a:gd name="connsiteX1" fmla="*/ 225916 w 903847"/>
              <a:gd name="connsiteY1" fmla="*/ 371148 h 822979"/>
              <a:gd name="connsiteX2" fmla="*/ 225916 w 903847"/>
              <a:gd name="connsiteY2" fmla="*/ 484106 h 822979"/>
              <a:gd name="connsiteX3" fmla="*/ 880298 w 903847"/>
              <a:gd name="connsiteY3" fmla="*/ 112957 h 822979"/>
              <a:gd name="connsiteX4" fmla="*/ 225916 w 903847"/>
              <a:gd name="connsiteY4" fmla="*/ 710021 h 822979"/>
              <a:gd name="connsiteX5" fmla="*/ 225916 w 903847"/>
              <a:gd name="connsiteY5" fmla="*/ 822979 h 822979"/>
              <a:gd name="connsiteX6" fmla="*/ 0 w 903847"/>
              <a:gd name="connsiteY6" fmla="*/ 612941 h 822979"/>
              <a:gd name="connsiteX0" fmla="*/ 903662 w 903847"/>
              <a:gd name="connsiteY0" fmla="*/ 225915 h 822979"/>
              <a:gd name="connsiteX1" fmla="*/ 903662 w 903847"/>
              <a:gd name="connsiteY1" fmla="*/ 0 h 822979"/>
              <a:gd name="connsiteX2" fmla="*/ 903662 w 903847"/>
              <a:gd name="connsiteY2" fmla="*/ 225915 h 822979"/>
              <a:gd name="connsiteX0" fmla="*/ 903662 w 903847"/>
              <a:gd name="connsiteY0" fmla="*/ 225915 h 822979"/>
              <a:gd name="connsiteX1" fmla="*/ 903662 w 903847"/>
              <a:gd name="connsiteY1" fmla="*/ 225915 h 822979"/>
              <a:gd name="connsiteX2" fmla="*/ 225916 w 903847"/>
              <a:gd name="connsiteY2" fmla="*/ 710021 h 822979"/>
              <a:gd name="connsiteX3" fmla="*/ 225916 w 903847"/>
              <a:gd name="connsiteY3" fmla="*/ 822979 h 822979"/>
              <a:gd name="connsiteX4" fmla="*/ 0 w 903847"/>
              <a:gd name="connsiteY4" fmla="*/ 612941 h 822979"/>
              <a:gd name="connsiteX5" fmla="*/ 225916 w 903847"/>
              <a:gd name="connsiteY5" fmla="*/ 371148 h 822979"/>
              <a:gd name="connsiteX6" fmla="*/ 225916 w 903847"/>
              <a:gd name="connsiteY6" fmla="*/ 484106 h 822979"/>
              <a:gd name="connsiteX7" fmla="*/ 880298 w 903847"/>
              <a:gd name="connsiteY7" fmla="*/ 112957 h 82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3847" h="822979" stroke="0" extrusionOk="0">
                <a:moveTo>
                  <a:pt x="0" y="612941"/>
                </a:moveTo>
                <a:lnTo>
                  <a:pt x="225916" y="371148"/>
                </a:lnTo>
                <a:lnTo>
                  <a:pt x="225916" y="484106"/>
                </a:lnTo>
                <a:cubicBezTo>
                  <a:pt x="552001" y="437522"/>
                  <a:pt x="804212" y="294475"/>
                  <a:pt x="880298" y="112957"/>
                </a:cubicBezTo>
                <a:cubicBezTo>
                  <a:pt x="991080" y="377247"/>
                  <a:pt x="700698" y="642195"/>
                  <a:pt x="225916" y="710021"/>
                </a:cubicBezTo>
                <a:lnTo>
                  <a:pt x="225916" y="822979"/>
                </a:lnTo>
                <a:lnTo>
                  <a:pt x="0" y="612941"/>
                </a:lnTo>
                <a:close/>
              </a:path>
              <a:path w="903847" h="822979" fill="darkenLess" stroke="0" extrusionOk="0">
                <a:moveTo>
                  <a:pt x="903662" y="225915"/>
                </a:moveTo>
                <a:lnTo>
                  <a:pt x="903662" y="0"/>
                </a:lnTo>
                <a:lnTo>
                  <a:pt x="903662" y="225915"/>
                </a:lnTo>
                <a:close/>
              </a:path>
              <a:path w="903847" h="822979" fill="none" extrusionOk="0">
                <a:moveTo>
                  <a:pt x="903662" y="225915"/>
                </a:moveTo>
                <a:lnTo>
                  <a:pt x="903662" y="225915"/>
                </a:lnTo>
                <a:cubicBezTo>
                  <a:pt x="903662" y="453906"/>
                  <a:pt x="624899" y="653024"/>
                  <a:pt x="225916" y="710021"/>
                </a:cubicBezTo>
                <a:lnTo>
                  <a:pt x="225916" y="822979"/>
                </a:lnTo>
                <a:lnTo>
                  <a:pt x="0" y="612941"/>
                </a:lnTo>
                <a:lnTo>
                  <a:pt x="225916" y="371148"/>
                </a:lnTo>
                <a:lnTo>
                  <a:pt x="225916" y="484106"/>
                </a:lnTo>
                <a:cubicBezTo>
                  <a:pt x="552001" y="437522"/>
                  <a:pt x="804212" y="294475"/>
                  <a:pt x="880298" y="112957"/>
                </a:cubicBezTo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47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>
            <a:extLst>
              <a:ext uri="{FF2B5EF4-FFF2-40B4-BE49-F238E27FC236}">
                <a16:creationId xmlns="" xmlns:a16="http://schemas.microsoft.com/office/drawing/2014/main" id="{651AA740-046F-4F60-99E6-6654754F5073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1" y="0"/>
            <a:chExt cx="12192000" cy="6858000"/>
          </a:xfrm>
        </p:grpSpPr>
        <p:sp>
          <p:nvSpPr>
            <p:cNvPr id="13" name="직사각형 12"/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23676" y="746620"/>
              <a:ext cx="11780970" cy="5897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190500" dist="2159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76" y="204874"/>
              <a:ext cx="384343" cy="384343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785" y="284704"/>
              <a:ext cx="1053085" cy="295547"/>
            </a:xfrm>
            <a:prstGeom prst="rect">
              <a:avLst/>
            </a:prstGeom>
          </p:spPr>
        </p:pic>
        <p:grpSp>
          <p:nvGrpSpPr>
            <p:cNvPr id="3" name="그룹 33"/>
            <p:cNvGrpSpPr/>
            <p:nvPr/>
          </p:nvGrpSpPr>
          <p:grpSpPr>
            <a:xfrm>
              <a:off x="9720000" y="180000"/>
              <a:ext cx="1932493" cy="414997"/>
              <a:chOff x="160147" y="1840624"/>
              <a:chExt cx="1485774" cy="315590"/>
            </a:xfrm>
          </p:grpSpPr>
          <p:sp>
            <p:nvSpPr>
              <p:cNvPr id="35" name="모서리가 둥근 직사각형 34"/>
              <p:cNvSpPr/>
              <p:nvPr/>
            </p:nvSpPr>
            <p:spPr>
              <a:xfrm>
                <a:off x="160147" y="1840624"/>
                <a:ext cx="1485774" cy="315590"/>
              </a:xfrm>
              <a:prstGeom prst="roundRect">
                <a:avLst>
                  <a:gd name="adj" fmla="val 1923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306961" y="1881393"/>
                <a:ext cx="1192172" cy="234053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PART #5. </a:t>
                </a:r>
                <a:r>
                  <a:rPr lang="ko-KR" altLang="en-US" sz="1400" b="1" dirty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게시판</a:t>
                </a:r>
                <a:endParaRPr lang="en-US" altLang="ko-KR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cxnSp>
          <p:nvCxnSpPr>
            <p:cNvPr id="14" name="직선 연결선 13"/>
            <p:cNvCxnSpPr/>
            <p:nvPr/>
          </p:nvCxnSpPr>
          <p:spPr>
            <a:xfrm flipH="1">
              <a:off x="3227423" y="27633"/>
              <a:ext cx="3055" cy="80010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2734" y="602911"/>
              <a:ext cx="229377" cy="247021"/>
            </a:xfrm>
            <a:prstGeom prst="rect">
              <a:avLst/>
            </a:prstGeom>
          </p:spPr>
        </p:pic>
        <p:cxnSp>
          <p:nvCxnSpPr>
            <p:cNvPr id="16" name="직선 연결선 15"/>
            <p:cNvCxnSpPr/>
            <p:nvPr/>
          </p:nvCxnSpPr>
          <p:spPr>
            <a:xfrm flipH="1">
              <a:off x="9109723" y="28608"/>
              <a:ext cx="3055" cy="80010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5034" y="602910"/>
              <a:ext cx="229377" cy="247021"/>
            </a:xfrm>
            <a:prstGeom prst="rect">
              <a:avLst/>
            </a:prstGeom>
          </p:spPr>
        </p:pic>
      </p:grpSp>
      <p:sp>
        <p:nvSpPr>
          <p:cNvPr id="19" name="Rectangle 94">
            <a:extLst>
              <a:ext uri="{FF2B5EF4-FFF2-40B4-BE49-F238E27FC236}">
                <a16:creationId xmlns="" xmlns:a16="http://schemas.microsoft.com/office/drawing/2014/main" id="{DBBF5307-6197-4A41-8913-922B91421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3986" y="986033"/>
            <a:ext cx="785712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공지사항 게시판</a:t>
            </a: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, </a:t>
            </a:r>
            <a:r>
              <a:rPr kumimoji="0" lang="ko-KR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부서 게시판 세부 내용 </a:t>
            </a:r>
            <a:r>
              <a:rPr lang="ko-KR" altLang="en-US" sz="2000" b="1" dirty="0">
                <a:latin typeface="Arial" panose="020B0604020202020204" pitchFamily="34" charset="0"/>
                <a:cs typeface="맑은 고딕" panose="020B0503020000020004" pitchFamily="50" charset="-127"/>
              </a:rPr>
              <a:t>페이지</a:t>
            </a:r>
            <a:r>
              <a:rPr kumimoji="0" lang="ko-KR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 접근 </a:t>
            </a:r>
            <a:r>
              <a:rPr lang="ko-KR" altLang="en-US" sz="2000" b="1" dirty="0">
                <a:latin typeface="Arial" panose="020B0604020202020204" pitchFamily="34" charset="0"/>
                <a:cs typeface="맑은 고딕" panose="020B0503020000020004" pitchFamily="50" charset="-127"/>
              </a:rPr>
              <a:t>방법</a:t>
            </a:r>
            <a:endParaRPr lang="en-US" altLang="ko-KR" sz="2000" b="1" dirty="0">
              <a:latin typeface="Arial" panose="020B0604020202020204" pitchFamily="34" charset="0"/>
              <a:cs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91CF6C8F-83EF-4542-BC18-7ECFDEDF8CEC}"/>
              </a:ext>
            </a:extLst>
          </p:cNvPr>
          <p:cNvSpPr/>
          <p:nvPr/>
        </p:nvSpPr>
        <p:spPr>
          <a:xfrm>
            <a:off x="720000" y="1080000"/>
            <a:ext cx="1969687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바른고딕" panose="020B0603020101020101" pitchFamily="50" charset="-127"/>
              </a:rPr>
              <a:t>기능 구현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바른고딕" panose="020B0603020101020101" pitchFamily="50" charset="-127"/>
            </a:endParaRPr>
          </a:p>
          <a:p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#6. 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 접근방법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+mj-lt"/>
              <a:ea typeface="나눔바른고딕" panose="020B0603020101020101" pitchFamily="50" charset="-127"/>
            </a:endParaRPr>
          </a:p>
          <a:p>
            <a:r>
              <a:rPr lang="en-US" altLang="ko-KR" b="1" dirty="0"/>
              <a:t> </a:t>
            </a:r>
            <a:endParaRPr lang="en-US" altLang="ko-KR" sz="1200" b="1" dirty="0"/>
          </a:p>
          <a:p>
            <a:r>
              <a:rPr lang="ko-KR" altLang="ko-KR" sz="1200" dirty="0"/>
              <a:t>권한이 부여된 사용자만</a:t>
            </a:r>
            <a:r>
              <a:rPr lang="en-US" altLang="ko-KR" sz="1200" dirty="0"/>
              <a:t> </a:t>
            </a:r>
            <a:r>
              <a:rPr lang="ko-KR" altLang="en-US" sz="1200" dirty="0"/>
              <a:t>접근이 가능하며 게시글 작성자 본인</a:t>
            </a:r>
            <a:r>
              <a:rPr lang="en-US" altLang="ko-KR" sz="1200" dirty="0"/>
              <a:t>, </a:t>
            </a:r>
            <a:r>
              <a:rPr lang="ko-KR" altLang="en-US" sz="1200" dirty="0"/>
              <a:t>권한이 부여된 사용자 만 </a:t>
            </a:r>
            <a:r>
              <a:rPr lang="ko-KR" altLang="ko-KR" sz="1200" dirty="0"/>
              <a:t>게시판의 조회 및 수정 삭제가 가능</a:t>
            </a:r>
            <a:r>
              <a:rPr lang="en-US" altLang="ko-KR" sz="1200" dirty="0"/>
              <a:t>.</a:t>
            </a:r>
            <a:endParaRPr lang="ko-KR" altLang="ko-KR" sz="1200" dirty="0"/>
          </a:p>
          <a:p>
            <a:r>
              <a:rPr lang="en-US" altLang="ko-KR" sz="1200" dirty="0"/>
              <a:t> </a:t>
            </a:r>
            <a:endParaRPr lang="ko-KR" altLang="ko-KR" sz="1200" dirty="0"/>
          </a:p>
          <a:p>
            <a:r>
              <a:rPr lang="en-US" altLang="ko-KR" sz="1200" dirty="0"/>
              <a:t>1. </a:t>
            </a:r>
            <a:r>
              <a:rPr lang="ko-KR" altLang="en-US" sz="1200" dirty="0"/>
              <a:t>게시판 글목록에서 제목을 클릭하여 접근한다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ko-KR" sz="1200" dirty="0"/>
              <a:t>작성자의 이름</a:t>
            </a:r>
            <a:r>
              <a:rPr lang="en-US" altLang="ko-KR" sz="1200" dirty="0"/>
              <a:t>, </a:t>
            </a:r>
            <a:r>
              <a:rPr lang="ko-KR" altLang="ko-KR" sz="1200" dirty="0"/>
              <a:t>제목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첨부 파일</a:t>
            </a:r>
            <a:r>
              <a:rPr lang="en-US" altLang="ko-KR" sz="1200" dirty="0"/>
              <a:t>, </a:t>
            </a:r>
            <a:r>
              <a:rPr lang="ko-KR" altLang="en-US" sz="1200" dirty="0"/>
              <a:t>첨부 파일 용량</a:t>
            </a:r>
            <a:endParaRPr lang="en-US" altLang="ko-KR" sz="1200" dirty="0"/>
          </a:p>
          <a:p>
            <a:r>
              <a:rPr lang="ko-KR" altLang="ko-KR" sz="1200" dirty="0"/>
              <a:t>작성일</a:t>
            </a:r>
            <a:r>
              <a:rPr lang="en-US" altLang="ko-KR" sz="1200" dirty="0"/>
              <a:t> </a:t>
            </a:r>
            <a:r>
              <a:rPr lang="ko-KR" altLang="en-US" sz="1200" dirty="0"/>
              <a:t>및 작성 내용을</a:t>
            </a:r>
            <a:r>
              <a:rPr lang="ko-KR" altLang="ko-KR" sz="1200" dirty="0"/>
              <a:t> </a:t>
            </a:r>
            <a:endParaRPr lang="en-US" altLang="ko-KR" sz="1200" dirty="0"/>
          </a:p>
          <a:p>
            <a:r>
              <a:rPr lang="ko-KR" altLang="ko-KR" sz="1200" dirty="0"/>
              <a:t>조회할 수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21" name="Rectangle 94">
            <a:extLst>
              <a:ext uri="{FF2B5EF4-FFF2-40B4-BE49-F238E27FC236}">
                <a16:creationId xmlns="" xmlns:a16="http://schemas.microsoft.com/office/drawing/2014/main" id="{50141360-9E9E-4006-9448-0C1A4AFB8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3986" y="1533493"/>
            <a:ext cx="78571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ko-KR" dirty="0"/>
              <a:t>게시판의 글 제목을 클릭하여 세부 내용 게시판으로 접근</a:t>
            </a:r>
            <a:r>
              <a:rPr lang="en-US" altLang="ko-KR" dirty="0"/>
              <a:t>.</a:t>
            </a:r>
            <a:endParaRPr lang="ko-KR" altLang="ko-KR" dirty="0"/>
          </a:p>
        </p:txBody>
      </p:sp>
      <p:grpSp>
        <p:nvGrpSpPr>
          <p:cNvPr id="4" name="그룹 21">
            <a:extLst>
              <a:ext uri="{FF2B5EF4-FFF2-40B4-BE49-F238E27FC236}">
                <a16:creationId xmlns="" xmlns:a16="http://schemas.microsoft.com/office/drawing/2014/main" id="{CECC6718-F14C-4D7B-B114-D67240D4B624}"/>
              </a:ext>
            </a:extLst>
          </p:cNvPr>
          <p:cNvGrpSpPr/>
          <p:nvPr/>
        </p:nvGrpSpPr>
        <p:grpSpPr>
          <a:xfrm>
            <a:off x="3402720" y="1948575"/>
            <a:ext cx="7648393" cy="1745041"/>
            <a:chOff x="0" y="0"/>
            <a:chExt cx="4695190" cy="1071245"/>
          </a:xfrm>
        </p:grpSpPr>
        <p:pic>
          <p:nvPicPr>
            <p:cNvPr id="23" name="그림 22">
              <a:extLst>
                <a:ext uri="{FF2B5EF4-FFF2-40B4-BE49-F238E27FC236}">
                  <a16:creationId xmlns="" xmlns:a16="http://schemas.microsoft.com/office/drawing/2014/main" id="{CC428E0E-2763-4246-BF48-F061AD7BEC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68"/>
            <a:stretch/>
          </p:blipFill>
          <p:spPr bwMode="auto">
            <a:xfrm>
              <a:off x="0" y="0"/>
              <a:ext cx="4695190" cy="10712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4" name="타원 23">
              <a:extLst>
                <a:ext uri="{FF2B5EF4-FFF2-40B4-BE49-F238E27FC236}">
                  <a16:creationId xmlns="" xmlns:a16="http://schemas.microsoft.com/office/drawing/2014/main" id="{053FA0BE-87FB-465C-B00D-EF559633B758}"/>
                </a:ext>
              </a:extLst>
            </p:cNvPr>
            <p:cNvSpPr/>
            <p:nvPr/>
          </p:nvSpPr>
          <p:spPr>
            <a:xfrm>
              <a:off x="1412605" y="411139"/>
              <a:ext cx="466090" cy="399415"/>
            </a:xfrm>
            <a:prstGeom prst="ellipse">
              <a:avLst/>
            </a:prstGeom>
            <a:solidFill>
              <a:srgbClr val="FFC000"/>
            </a:solidFill>
            <a:ln w="9525" cap="flat" cmpd="sng">
              <a:solidFill>
                <a:srgbClr val="F591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ko-KR" sz="2800" b="1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1</a:t>
              </a:r>
              <a:endParaRPr lang="ko-KR" sz="28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="" xmlns:a16="http://schemas.microsoft.com/office/drawing/2014/main" id="{0B07D451-1611-4FBB-96EF-D856D9F073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1639" y="482441"/>
              <a:ext cx="421193" cy="121919"/>
            </a:xfrm>
            <a:prstGeom prst="straightConnector1">
              <a:avLst/>
            </a:prstGeom>
            <a:noFill/>
            <a:ln w="25400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C8489064-D12C-4627-991D-811B34CB45F7}"/>
                </a:ext>
              </a:extLst>
            </p:cNvPr>
            <p:cNvSpPr/>
            <p:nvPr/>
          </p:nvSpPr>
          <p:spPr>
            <a:xfrm>
              <a:off x="477985" y="386397"/>
              <a:ext cx="641350" cy="298450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l">
                <a:spcAft>
                  <a:spcPts val="0"/>
                </a:spcAft>
              </a:pPr>
              <a:r>
                <a:rPr lang="en-US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 </a:t>
              </a:r>
              <a:endParaRPr 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</p:grpSp>
      <p:grpSp>
        <p:nvGrpSpPr>
          <p:cNvPr id="5" name="그룹 28">
            <a:extLst>
              <a:ext uri="{FF2B5EF4-FFF2-40B4-BE49-F238E27FC236}">
                <a16:creationId xmlns="" xmlns:a16="http://schemas.microsoft.com/office/drawing/2014/main" id="{0593F6C2-4286-47C6-8A60-7EB77AD799F7}"/>
              </a:ext>
            </a:extLst>
          </p:cNvPr>
          <p:cNvGrpSpPr/>
          <p:nvPr/>
        </p:nvGrpSpPr>
        <p:grpSpPr>
          <a:xfrm>
            <a:off x="3585601" y="3726886"/>
            <a:ext cx="7834240" cy="2693713"/>
            <a:chOff x="0" y="0"/>
            <a:chExt cx="4715068" cy="1621514"/>
          </a:xfrm>
        </p:grpSpPr>
        <p:pic>
          <p:nvPicPr>
            <p:cNvPr id="30" name="그림 29">
              <a:extLst>
                <a:ext uri="{FF2B5EF4-FFF2-40B4-BE49-F238E27FC236}">
                  <a16:creationId xmlns="" xmlns:a16="http://schemas.microsoft.com/office/drawing/2014/main" id="{76922FDC-9802-4FD9-B9F5-C6661A9156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834" b="75605"/>
            <a:stretch/>
          </p:blipFill>
          <p:spPr bwMode="auto">
            <a:xfrm>
              <a:off x="0" y="0"/>
              <a:ext cx="4702175" cy="89979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1" name="그림 30">
              <a:extLst>
                <a:ext uri="{FF2B5EF4-FFF2-40B4-BE49-F238E27FC236}">
                  <a16:creationId xmlns="" xmlns:a16="http://schemas.microsoft.com/office/drawing/2014/main" id="{A3752BB4-9AA6-4EAE-ACAA-EEC39FA112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461"/>
            <a:stretch/>
          </p:blipFill>
          <p:spPr bwMode="auto">
            <a:xfrm>
              <a:off x="19878" y="831574"/>
              <a:ext cx="4695190" cy="78994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32" name="화살표: 왼쪽으로 구부러짐 9">
            <a:extLst>
              <a:ext uri="{FF2B5EF4-FFF2-40B4-BE49-F238E27FC236}">
                <a16:creationId xmlns="" xmlns:a16="http://schemas.microsoft.com/office/drawing/2014/main" id="{A07C476B-6629-48C3-B02E-A65E9693A1B4}"/>
              </a:ext>
            </a:extLst>
          </p:cNvPr>
          <p:cNvSpPr/>
          <p:nvPr/>
        </p:nvSpPr>
        <p:spPr>
          <a:xfrm rot="4500000" flipH="1">
            <a:off x="3631007" y="2960149"/>
            <a:ext cx="767062" cy="859636"/>
          </a:xfrm>
          <a:custGeom>
            <a:avLst/>
            <a:gdLst>
              <a:gd name="connsiteX0" fmla="*/ 0 w 903662"/>
              <a:gd name="connsiteY0" fmla="*/ 1112924 h 1338839"/>
              <a:gd name="connsiteX1" fmla="*/ 225916 w 903662"/>
              <a:gd name="connsiteY1" fmla="*/ 871131 h 1338839"/>
              <a:gd name="connsiteX2" fmla="*/ 225916 w 903662"/>
              <a:gd name="connsiteY2" fmla="*/ 984089 h 1338839"/>
              <a:gd name="connsiteX3" fmla="*/ 880298 w 903662"/>
              <a:gd name="connsiteY3" fmla="*/ 612940 h 1338839"/>
              <a:gd name="connsiteX4" fmla="*/ 225916 w 903662"/>
              <a:gd name="connsiteY4" fmla="*/ 1210004 h 1338839"/>
              <a:gd name="connsiteX5" fmla="*/ 225916 w 903662"/>
              <a:gd name="connsiteY5" fmla="*/ 1322962 h 1338839"/>
              <a:gd name="connsiteX6" fmla="*/ 0 w 903662"/>
              <a:gd name="connsiteY6" fmla="*/ 1112924 h 1338839"/>
              <a:gd name="connsiteX0" fmla="*/ 903662 w 903662"/>
              <a:gd name="connsiteY0" fmla="*/ 725898 h 1338839"/>
              <a:gd name="connsiteX1" fmla="*/ 0 w 903662"/>
              <a:gd name="connsiteY1" fmla="*/ 225915 h 1338839"/>
              <a:gd name="connsiteX2" fmla="*/ 0 w 903662"/>
              <a:gd name="connsiteY2" fmla="*/ 0 h 1338839"/>
              <a:gd name="connsiteX3" fmla="*/ 903662 w 903662"/>
              <a:gd name="connsiteY3" fmla="*/ 499983 h 1338839"/>
              <a:gd name="connsiteX4" fmla="*/ 903662 w 903662"/>
              <a:gd name="connsiteY4" fmla="*/ 725898 h 1338839"/>
              <a:gd name="connsiteX0" fmla="*/ 903662 w 903662"/>
              <a:gd name="connsiteY0" fmla="*/ 725898 h 1338839"/>
              <a:gd name="connsiteX1" fmla="*/ 0 w 903662"/>
              <a:gd name="connsiteY1" fmla="*/ 225915 h 1338839"/>
              <a:gd name="connsiteX2" fmla="*/ 0 w 903662"/>
              <a:gd name="connsiteY2" fmla="*/ 0 h 1338839"/>
              <a:gd name="connsiteX3" fmla="*/ 903662 w 903662"/>
              <a:gd name="connsiteY3" fmla="*/ 499983 h 1338839"/>
              <a:gd name="connsiteX4" fmla="*/ 903662 w 903662"/>
              <a:gd name="connsiteY4" fmla="*/ 725898 h 1338839"/>
              <a:gd name="connsiteX5" fmla="*/ 225916 w 903662"/>
              <a:gd name="connsiteY5" fmla="*/ 1210004 h 1338839"/>
              <a:gd name="connsiteX6" fmla="*/ 225916 w 903662"/>
              <a:gd name="connsiteY6" fmla="*/ 1322962 h 1338839"/>
              <a:gd name="connsiteX7" fmla="*/ 0 w 903662"/>
              <a:gd name="connsiteY7" fmla="*/ 1112924 h 1338839"/>
              <a:gd name="connsiteX8" fmla="*/ 225916 w 903662"/>
              <a:gd name="connsiteY8" fmla="*/ 871131 h 1338839"/>
              <a:gd name="connsiteX9" fmla="*/ 225916 w 903662"/>
              <a:gd name="connsiteY9" fmla="*/ 984089 h 1338839"/>
              <a:gd name="connsiteX10" fmla="*/ 880298 w 903662"/>
              <a:gd name="connsiteY10" fmla="*/ 612940 h 1338839"/>
              <a:gd name="connsiteX0" fmla="*/ 0 w 903847"/>
              <a:gd name="connsiteY0" fmla="*/ 1112924 h 1322962"/>
              <a:gd name="connsiteX1" fmla="*/ 225916 w 903847"/>
              <a:gd name="connsiteY1" fmla="*/ 871131 h 1322962"/>
              <a:gd name="connsiteX2" fmla="*/ 225916 w 903847"/>
              <a:gd name="connsiteY2" fmla="*/ 984089 h 1322962"/>
              <a:gd name="connsiteX3" fmla="*/ 880298 w 903847"/>
              <a:gd name="connsiteY3" fmla="*/ 612940 h 1322962"/>
              <a:gd name="connsiteX4" fmla="*/ 225916 w 903847"/>
              <a:gd name="connsiteY4" fmla="*/ 1210004 h 1322962"/>
              <a:gd name="connsiteX5" fmla="*/ 225916 w 903847"/>
              <a:gd name="connsiteY5" fmla="*/ 1322962 h 1322962"/>
              <a:gd name="connsiteX6" fmla="*/ 0 w 903847"/>
              <a:gd name="connsiteY6" fmla="*/ 1112924 h 1322962"/>
              <a:gd name="connsiteX0" fmla="*/ 903662 w 903847"/>
              <a:gd name="connsiteY0" fmla="*/ 725898 h 1322962"/>
              <a:gd name="connsiteX1" fmla="*/ 0 w 903847"/>
              <a:gd name="connsiteY1" fmla="*/ 225915 h 1322962"/>
              <a:gd name="connsiteX2" fmla="*/ 0 w 903847"/>
              <a:gd name="connsiteY2" fmla="*/ 0 h 1322962"/>
              <a:gd name="connsiteX3" fmla="*/ 903662 w 903847"/>
              <a:gd name="connsiteY3" fmla="*/ 499983 h 1322962"/>
              <a:gd name="connsiteX4" fmla="*/ 903662 w 903847"/>
              <a:gd name="connsiteY4" fmla="*/ 725898 h 1322962"/>
              <a:gd name="connsiteX0" fmla="*/ 903662 w 903847"/>
              <a:gd name="connsiteY0" fmla="*/ 725898 h 1322962"/>
              <a:gd name="connsiteX1" fmla="*/ 0 w 903847"/>
              <a:gd name="connsiteY1" fmla="*/ 225915 h 1322962"/>
              <a:gd name="connsiteX2" fmla="*/ 903662 w 903847"/>
              <a:gd name="connsiteY2" fmla="*/ 499983 h 1322962"/>
              <a:gd name="connsiteX3" fmla="*/ 903662 w 903847"/>
              <a:gd name="connsiteY3" fmla="*/ 725898 h 1322962"/>
              <a:gd name="connsiteX4" fmla="*/ 225916 w 903847"/>
              <a:gd name="connsiteY4" fmla="*/ 1210004 h 1322962"/>
              <a:gd name="connsiteX5" fmla="*/ 225916 w 903847"/>
              <a:gd name="connsiteY5" fmla="*/ 1322962 h 1322962"/>
              <a:gd name="connsiteX6" fmla="*/ 0 w 903847"/>
              <a:gd name="connsiteY6" fmla="*/ 1112924 h 1322962"/>
              <a:gd name="connsiteX7" fmla="*/ 225916 w 903847"/>
              <a:gd name="connsiteY7" fmla="*/ 871131 h 1322962"/>
              <a:gd name="connsiteX8" fmla="*/ 225916 w 903847"/>
              <a:gd name="connsiteY8" fmla="*/ 984089 h 1322962"/>
              <a:gd name="connsiteX9" fmla="*/ 880298 w 903847"/>
              <a:gd name="connsiteY9" fmla="*/ 612940 h 1322962"/>
              <a:gd name="connsiteX0" fmla="*/ 0 w 903847"/>
              <a:gd name="connsiteY0" fmla="*/ 1112924 h 1322962"/>
              <a:gd name="connsiteX1" fmla="*/ 225916 w 903847"/>
              <a:gd name="connsiteY1" fmla="*/ 871131 h 1322962"/>
              <a:gd name="connsiteX2" fmla="*/ 225916 w 903847"/>
              <a:gd name="connsiteY2" fmla="*/ 984089 h 1322962"/>
              <a:gd name="connsiteX3" fmla="*/ 880298 w 903847"/>
              <a:gd name="connsiteY3" fmla="*/ 612940 h 1322962"/>
              <a:gd name="connsiteX4" fmla="*/ 225916 w 903847"/>
              <a:gd name="connsiteY4" fmla="*/ 1210004 h 1322962"/>
              <a:gd name="connsiteX5" fmla="*/ 225916 w 903847"/>
              <a:gd name="connsiteY5" fmla="*/ 1322962 h 1322962"/>
              <a:gd name="connsiteX6" fmla="*/ 0 w 903847"/>
              <a:gd name="connsiteY6" fmla="*/ 1112924 h 1322962"/>
              <a:gd name="connsiteX0" fmla="*/ 903662 w 903847"/>
              <a:gd name="connsiteY0" fmla="*/ 725898 h 1322962"/>
              <a:gd name="connsiteX1" fmla="*/ 0 w 903847"/>
              <a:gd name="connsiteY1" fmla="*/ 225915 h 1322962"/>
              <a:gd name="connsiteX2" fmla="*/ 0 w 903847"/>
              <a:gd name="connsiteY2" fmla="*/ 0 h 1322962"/>
              <a:gd name="connsiteX3" fmla="*/ 903662 w 903847"/>
              <a:gd name="connsiteY3" fmla="*/ 499983 h 1322962"/>
              <a:gd name="connsiteX4" fmla="*/ 903662 w 903847"/>
              <a:gd name="connsiteY4" fmla="*/ 725898 h 1322962"/>
              <a:gd name="connsiteX0" fmla="*/ 903662 w 903847"/>
              <a:gd name="connsiteY0" fmla="*/ 725898 h 1322962"/>
              <a:gd name="connsiteX1" fmla="*/ 903662 w 903847"/>
              <a:gd name="connsiteY1" fmla="*/ 499983 h 1322962"/>
              <a:gd name="connsiteX2" fmla="*/ 903662 w 903847"/>
              <a:gd name="connsiteY2" fmla="*/ 725898 h 1322962"/>
              <a:gd name="connsiteX3" fmla="*/ 225916 w 903847"/>
              <a:gd name="connsiteY3" fmla="*/ 1210004 h 1322962"/>
              <a:gd name="connsiteX4" fmla="*/ 225916 w 903847"/>
              <a:gd name="connsiteY4" fmla="*/ 1322962 h 1322962"/>
              <a:gd name="connsiteX5" fmla="*/ 0 w 903847"/>
              <a:gd name="connsiteY5" fmla="*/ 1112924 h 1322962"/>
              <a:gd name="connsiteX6" fmla="*/ 225916 w 903847"/>
              <a:gd name="connsiteY6" fmla="*/ 871131 h 1322962"/>
              <a:gd name="connsiteX7" fmla="*/ 225916 w 903847"/>
              <a:gd name="connsiteY7" fmla="*/ 984089 h 1322962"/>
              <a:gd name="connsiteX8" fmla="*/ 880298 w 903847"/>
              <a:gd name="connsiteY8" fmla="*/ 612940 h 1322962"/>
              <a:gd name="connsiteX0" fmla="*/ 0 w 922959"/>
              <a:gd name="connsiteY0" fmla="*/ 1112924 h 1322962"/>
              <a:gd name="connsiteX1" fmla="*/ 225916 w 922959"/>
              <a:gd name="connsiteY1" fmla="*/ 871131 h 1322962"/>
              <a:gd name="connsiteX2" fmla="*/ 225916 w 922959"/>
              <a:gd name="connsiteY2" fmla="*/ 984089 h 1322962"/>
              <a:gd name="connsiteX3" fmla="*/ 880298 w 922959"/>
              <a:gd name="connsiteY3" fmla="*/ 612940 h 1322962"/>
              <a:gd name="connsiteX4" fmla="*/ 225916 w 922959"/>
              <a:gd name="connsiteY4" fmla="*/ 1210004 h 1322962"/>
              <a:gd name="connsiteX5" fmla="*/ 225916 w 922959"/>
              <a:gd name="connsiteY5" fmla="*/ 1322962 h 1322962"/>
              <a:gd name="connsiteX6" fmla="*/ 0 w 922959"/>
              <a:gd name="connsiteY6" fmla="*/ 1112924 h 1322962"/>
              <a:gd name="connsiteX0" fmla="*/ 903662 w 922959"/>
              <a:gd name="connsiteY0" fmla="*/ 725898 h 1322962"/>
              <a:gd name="connsiteX1" fmla="*/ 548640 w 922959"/>
              <a:gd name="connsiteY1" fmla="*/ 337675 h 1322962"/>
              <a:gd name="connsiteX2" fmla="*/ 0 w 922959"/>
              <a:gd name="connsiteY2" fmla="*/ 0 h 1322962"/>
              <a:gd name="connsiteX3" fmla="*/ 903662 w 922959"/>
              <a:gd name="connsiteY3" fmla="*/ 499983 h 1322962"/>
              <a:gd name="connsiteX4" fmla="*/ 903662 w 922959"/>
              <a:gd name="connsiteY4" fmla="*/ 725898 h 1322962"/>
              <a:gd name="connsiteX0" fmla="*/ 903662 w 922959"/>
              <a:gd name="connsiteY0" fmla="*/ 725898 h 1322962"/>
              <a:gd name="connsiteX1" fmla="*/ 903662 w 922959"/>
              <a:gd name="connsiteY1" fmla="*/ 499983 h 1322962"/>
              <a:gd name="connsiteX2" fmla="*/ 903662 w 922959"/>
              <a:gd name="connsiteY2" fmla="*/ 725898 h 1322962"/>
              <a:gd name="connsiteX3" fmla="*/ 225916 w 922959"/>
              <a:gd name="connsiteY3" fmla="*/ 1210004 h 1322962"/>
              <a:gd name="connsiteX4" fmla="*/ 225916 w 922959"/>
              <a:gd name="connsiteY4" fmla="*/ 1322962 h 1322962"/>
              <a:gd name="connsiteX5" fmla="*/ 0 w 922959"/>
              <a:gd name="connsiteY5" fmla="*/ 1112924 h 1322962"/>
              <a:gd name="connsiteX6" fmla="*/ 225916 w 922959"/>
              <a:gd name="connsiteY6" fmla="*/ 871131 h 1322962"/>
              <a:gd name="connsiteX7" fmla="*/ 225916 w 922959"/>
              <a:gd name="connsiteY7" fmla="*/ 984089 h 1322962"/>
              <a:gd name="connsiteX8" fmla="*/ 880298 w 922959"/>
              <a:gd name="connsiteY8" fmla="*/ 612940 h 1322962"/>
              <a:gd name="connsiteX0" fmla="*/ 0 w 903847"/>
              <a:gd name="connsiteY0" fmla="*/ 1112924 h 1322962"/>
              <a:gd name="connsiteX1" fmla="*/ 225916 w 903847"/>
              <a:gd name="connsiteY1" fmla="*/ 871131 h 1322962"/>
              <a:gd name="connsiteX2" fmla="*/ 225916 w 903847"/>
              <a:gd name="connsiteY2" fmla="*/ 984089 h 1322962"/>
              <a:gd name="connsiteX3" fmla="*/ 880298 w 903847"/>
              <a:gd name="connsiteY3" fmla="*/ 612940 h 1322962"/>
              <a:gd name="connsiteX4" fmla="*/ 225916 w 903847"/>
              <a:gd name="connsiteY4" fmla="*/ 1210004 h 1322962"/>
              <a:gd name="connsiteX5" fmla="*/ 225916 w 903847"/>
              <a:gd name="connsiteY5" fmla="*/ 1322962 h 1322962"/>
              <a:gd name="connsiteX6" fmla="*/ 0 w 903847"/>
              <a:gd name="connsiteY6" fmla="*/ 1112924 h 1322962"/>
              <a:gd name="connsiteX0" fmla="*/ 903662 w 903847"/>
              <a:gd name="connsiteY0" fmla="*/ 725898 h 1322962"/>
              <a:gd name="connsiteX1" fmla="*/ 0 w 903847"/>
              <a:gd name="connsiteY1" fmla="*/ 0 h 1322962"/>
              <a:gd name="connsiteX2" fmla="*/ 903662 w 903847"/>
              <a:gd name="connsiteY2" fmla="*/ 499983 h 1322962"/>
              <a:gd name="connsiteX3" fmla="*/ 903662 w 903847"/>
              <a:gd name="connsiteY3" fmla="*/ 725898 h 1322962"/>
              <a:gd name="connsiteX0" fmla="*/ 903662 w 903847"/>
              <a:gd name="connsiteY0" fmla="*/ 725898 h 1322962"/>
              <a:gd name="connsiteX1" fmla="*/ 903662 w 903847"/>
              <a:gd name="connsiteY1" fmla="*/ 499983 h 1322962"/>
              <a:gd name="connsiteX2" fmla="*/ 903662 w 903847"/>
              <a:gd name="connsiteY2" fmla="*/ 725898 h 1322962"/>
              <a:gd name="connsiteX3" fmla="*/ 225916 w 903847"/>
              <a:gd name="connsiteY3" fmla="*/ 1210004 h 1322962"/>
              <a:gd name="connsiteX4" fmla="*/ 225916 w 903847"/>
              <a:gd name="connsiteY4" fmla="*/ 1322962 h 1322962"/>
              <a:gd name="connsiteX5" fmla="*/ 0 w 903847"/>
              <a:gd name="connsiteY5" fmla="*/ 1112924 h 1322962"/>
              <a:gd name="connsiteX6" fmla="*/ 225916 w 903847"/>
              <a:gd name="connsiteY6" fmla="*/ 871131 h 1322962"/>
              <a:gd name="connsiteX7" fmla="*/ 225916 w 903847"/>
              <a:gd name="connsiteY7" fmla="*/ 984089 h 1322962"/>
              <a:gd name="connsiteX8" fmla="*/ 880298 w 903847"/>
              <a:gd name="connsiteY8" fmla="*/ 612940 h 1322962"/>
              <a:gd name="connsiteX0" fmla="*/ 0 w 903847"/>
              <a:gd name="connsiteY0" fmla="*/ 765704 h 975742"/>
              <a:gd name="connsiteX1" fmla="*/ 225916 w 903847"/>
              <a:gd name="connsiteY1" fmla="*/ 523911 h 975742"/>
              <a:gd name="connsiteX2" fmla="*/ 225916 w 903847"/>
              <a:gd name="connsiteY2" fmla="*/ 636869 h 975742"/>
              <a:gd name="connsiteX3" fmla="*/ 880298 w 903847"/>
              <a:gd name="connsiteY3" fmla="*/ 265720 h 975742"/>
              <a:gd name="connsiteX4" fmla="*/ 225916 w 903847"/>
              <a:gd name="connsiteY4" fmla="*/ 862784 h 975742"/>
              <a:gd name="connsiteX5" fmla="*/ 225916 w 903847"/>
              <a:gd name="connsiteY5" fmla="*/ 975742 h 975742"/>
              <a:gd name="connsiteX6" fmla="*/ 0 w 903847"/>
              <a:gd name="connsiteY6" fmla="*/ 765704 h 975742"/>
              <a:gd name="connsiteX0" fmla="*/ 903662 w 903847"/>
              <a:gd name="connsiteY0" fmla="*/ 378678 h 975742"/>
              <a:gd name="connsiteX1" fmla="*/ 345440 w 903847"/>
              <a:gd name="connsiteY1" fmla="*/ 59180 h 975742"/>
              <a:gd name="connsiteX2" fmla="*/ 903662 w 903847"/>
              <a:gd name="connsiteY2" fmla="*/ 152763 h 975742"/>
              <a:gd name="connsiteX3" fmla="*/ 903662 w 903847"/>
              <a:gd name="connsiteY3" fmla="*/ 378678 h 975742"/>
              <a:gd name="connsiteX0" fmla="*/ 903662 w 903847"/>
              <a:gd name="connsiteY0" fmla="*/ 378678 h 975742"/>
              <a:gd name="connsiteX1" fmla="*/ 903662 w 903847"/>
              <a:gd name="connsiteY1" fmla="*/ 152763 h 975742"/>
              <a:gd name="connsiteX2" fmla="*/ 903662 w 903847"/>
              <a:gd name="connsiteY2" fmla="*/ 378678 h 975742"/>
              <a:gd name="connsiteX3" fmla="*/ 225916 w 903847"/>
              <a:gd name="connsiteY3" fmla="*/ 862784 h 975742"/>
              <a:gd name="connsiteX4" fmla="*/ 225916 w 903847"/>
              <a:gd name="connsiteY4" fmla="*/ 975742 h 975742"/>
              <a:gd name="connsiteX5" fmla="*/ 0 w 903847"/>
              <a:gd name="connsiteY5" fmla="*/ 765704 h 975742"/>
              <a:gd name="connsiteX6" fmla="*/ 225916 w 903847"/>
              <a:gd name="connsiteY6" fmla="*/ 523911 h 975742"/>
              <a:gd name="connsiteX7" fmla="*/ 225916 w 903847"/>
              <a:gd name="connsiteY7" fmla="*/ 636869 h 975742"/>
              <a:gd name="connsiteX8" fmla="*/ 880298 w 903847"/>
              <a:gd name="connsiteY8" fmla="*/ 265720 h 975742"/>
              <a:gd name="connsiteX0" fmla="*/ 0 w 903847"/>
              <a:gd name="connsiteY0" fmla="*/ 612941 h 822979"/>
              <a:gd name="connsiteX1" fmla="*/ 225916 w 903847"/>
              <a:gd name="connsiteY1" fmla="*/ 371148 h 822979"/>
              <a:gd name="connsiteX2" fmla="*/ 225916 w 903847"/>
              <a:gd name="connsiteY2" fmla="*/ 484106 h 822979"/>
              <a:gd name="connsiteX3" fmla="*/ 880298 w 903847"/>
              <a:gd name="connsiteY3" fmla="*/ 112957 h 822979"/>
              <a:gd name="connsiteX4" fmla="*/ 225916 w 903847"/>
              <a:gd name="connsiteY4" fmla="*/ 710021 h 822979"/>
              <a:gd name="connsiteX5" fmla="*/ 225916 w 903847"/>
              <a:gd name="connsiteY5" fmla="*/ 822979 h 822979"/>
              <a:gd name="connsiteX6" fmla="*/ 0 w 903847"/>
              <a:gd name="connsiteY6" fmla="*/ 612941 h 822979"/>
              <a:gd name="connsiteX0" fmla="*/ 903662 w 903847"/>
              <a:gd name="connsiteY0" fmla="*/ 225915 h 822979"/>
              <a:gd name="connsiteX1" fmla="*/ 903662 w 903847"/>
              <a:gd name="connsiteY1" fmla="*/ 0 h 822979"/>
              <a:gd name="connsiteX2" fmla="*/ 903662 w 903847"/>
              <a:gd name="connsiteY2" fmla="*/ 225915 h 822979"/>
              <a:gd name="connsiteX0" fmla="*/ 903662 w 903847"/>
              <a:gd name="connsiteY0" fmla="*/ 225915 h 822979"/>
              <a:gd name="connsiteX1" fmla="*/ 903662 w 903847"/>
              <a:gd name="connsiteY1" fmla="*/ 0 h 822979"/>
              <a:gd name="connsiteX2" fmla="*/ 903662 w 903847"/>
              <a:gd name="connsiteY2" fmla="*/ 225915 h 822979"/>
              <a:gd name="connsiteX3" fmla="*/ 225916 w 903847"/>
              <a:gd name="connsiteY3" fmla="*/ 710021 h 822979"/>
              <a:gd name="connsiteX4" fmla="*/ 225916 w 903847"/>
              <a:gd name="connsiteY4" fmla="*/ 822979 h 822979"/>
              <a:gd name="connsiteX5" fmla="*/ 0 w 903847"/>
              <a:gd name="connsiteY5" fmla="*/ 612941 h 822979"/>
              <a:gd name="connsiteX6" fmla="*/ 225916 w 903847"/>
              <a:gd name="connsiteY6" fmla="*/ 371148 h 822979"/>
              <a:gd name="connsiteX7" fmla="*/ 225916 w 903847"/>
              <a:gd name="connsiteY7" fmla="*/ 484106 h 822979"/>
              <a:gd name="connsiteX8" fmla="*/ 880298 w 903847"/>
              <a:gd name="connsiteY8" fmla="*/ 112957 h 822979"/>
              <a:gd name="connsiteX0" fmla="*/ 0 w 903847"/>
              <a:gd name="connsiteY0" fmla="*/ 612941 h 822979"/>
              <a:gd name="connsiteX1" fmla="*/ 225916 w 903847"/>
              <a:gd name="connsiteY1" fmla="*/ 371148 h 822979"/>
              <a:gd name="connsiteX2" fmla="*/ 225916 w 903847"/>
              <a:gd name="connsiteY2" fmla="*/ 484106 h 822979"/>
              <a:gd name="connsiteX3" fmla="*/ 880298 w 903847"/>
              <a:gd name="connsiteY3" fmla="*/ 112957 h 822979"/>
              <a:gd name="connsiteX4" fmla="*/ 225916 w 903847"/>
              <a:gd name="connsiteY4" fmla="*/ 710021 h 822979"/>
              <a:gd name="connsiteX5" fmla="*/ 225916 w 903847"/>
              <a:gd name="connsiteY5" fmla="*/ 822979 h 822979"/>
              <a:gd name="connsiteX6" fmla="*/ 0 w 903847"/>
              <a:gd name="connsiteY6" fmla="*/ 612941 h 822979"/>
              <a:gd name="connsiteX0" fmla="*/ 903662 w 903847"/>
              <a:gd name="connsiteY0" fmla="*/ 225915 h 822979"/>
              <a:gd name="connsiteX1" fmla="*/ 903662 w 903847"/>
              <a:gd name="connsiteY1" fmla="*/ 0 h 822979"/>
              <a:gd name="connsiteX2" fmla="*/ 903662 w 903847"/>
              <a:gd name="connsiteY2" fmla="*/ 225915 h 822979"/>
              <a:gd name="connsiteX0" fmla="*/ 903662 w 903847"/>
              <a:gd name="connsiteY0" fmla="*/ 225915 h 822979"/>
              <a:gd name="connsiteX1" fmla="*/ 903662 w 903847"/>
              <a:gd name="connsiteY1" fmla="*/ 225915 h 822979"/>
              <a:gd name="connsiteX2" fmla="*/ 225916 w 903847"/>
              <a:gd name="connsiteY2" fmla="*/ 710021 h 822979"/>
              <a:gd name="connsiteX3" fmla="*/ 225916 w 903847"/>
              <a:gd name="connsiteY3" fmla="*/ 822979 h 822979"/>
              <a:gd name="connsiteX4" fmla="*/ 0 w 903847"/>
              <a:gd name="connsiteY4" fmla="*/ 612941 h 822979"/>
              <a:gd name="connsiteX5" fmla="*/ 225916 w 903847"/>
              <a:gd name="connsiteY5" fmla="*/ 371148 h 822979"/>
              <a:gd name="connsiteX6" fmla="*/ 225916 w 903847"/>
              <a:gd name="connsiteY6" fmla="*/ 484106 h 822979"/>
              <a:gd name="connsiteX7" fmla="*/ 880298 w 903847"/>
              <a:gd name="connsiteY7" fmla="*/ 112957 h 82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3847" h="822979" stroke="0" extrusionOk="0">
                <a:moveTo>
                  <a:pt x="0" y="612941"/>
                </a:moveTo>
                <a:lnTo>
                  <a:pt x="225916" y="371148"/>
                </a:lnTo>
                <a:lnTo>
                  <a:pt x="225916" y="484106"/>
                </a:lnTo>
                <a:cubicBezTo>
                  <a:pt x="552001" y="437522"/>
                  <a:pt x="804212" y="294475"/>
                  <a:pt x="880298" y="112957"/>
                </a:cubicBezTo>
                <a:cubicBezTo>
                  <a:pt x="991080" y="377247"/>
                  <a:pt x="700698" y="642195"/>
                  <a:pt x="225916" y="710021"/>
                </a:cubicBezTo>
                <a:lnTo>
                  <a:pt x="225916" y="822979"/>
                </a:lnTo>
                <a:lnTo>
                  <a:pt x="0" y="612941"/>
                </a:lnTo>
                <a:close/>
              </a:path>
              <a:path w="903847" h="822979" fill="darkenLess" stroke="0" extrusionOk="0">
                <a:moveTo>
                  <a:pt x="903662" y="225915"/>
                </a:moveTo>
                <a:lnTo>
                  <a:pt x="903662" y="0"/>
                </a:lnTo>
                <a:lnTo>
                  <a:pt x="903662" y="225915"/>
                </a:lnTo>
                <a:close/>
              </a:path>
              <a:path w="903847" h="822979" fill="none" extrusionOk="0">
                <a:moveTo>
                  <a:pt x="903662" y="225915"/>
                </a:moveTo>
                <a:lnTo>
                  <a:pt x="903662" y="225915"/>
                </a:lnTo>
                <a:cubicBezTo>
                  <a:pt x="903662" y="453906"/>
                  <a:pt x="624899" y="653024"/>
                  <a:pt x="225916" y="710021"/>
                </a:cubicBezTo>
                <a:lnTo>
                  <a:pt x="225916" y="822979"/>
                </a:lnTo>
                <a:lnTo>
                  <a:pt x="0" y="612941"/>
                </a:lnTo>
                <a:lnTo>
                  <a:pt x="225916" y="371148"/>
                </a:lnTo>
                <a:lnTo>
                  <a:pt x="225916" y="484106"/>
                </a:lnTo>
                <a:cubicBezTo>
                  <a:pt x="552001" y="437522"/>
                  <a:pt x="804212" y="294475"/>
                  <a:pt x="880298" y="112957"/>
                </a:cubicBezTo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77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>
            <a:extLst>
              <a:ext uri="{FF2B5EF4-FFF2-40B4-BE49-F238E27FC236}">
                <a16:creationId xmlns="" xmlns:a16="http://schemas.microsoft.com/office/drawing/2014/main" id="{651AA740-046F-4F60-99E6-6654754F5073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1" y="0"/>
            <a:chExt cx="12192000" cy="6858000"/>
          </a:xfrm>
        </p:grpSpPr>
        <p:sp>
          <p:nvSpPr>
            <p:cNvPr id="13" name="직사각형 12"/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23676" y="746620"/>
              <a:ext cx="11780970" cy="5897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190500" dist="2159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76" y="204874"/>
              <a:ext cx="384343" cy="384343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785" y="284704"/>
              <a:ext cx="1053085" cy="295547"/>
            </a:xfrm>
            <a:prstGeom prst="rect">
              <a:avLst/>
            </a:prstGeom>
          </p:spPr>
        </p:pic>
        <p:grpSp>
          <p:nvGrpSpPr>
            <p:cNvPr id="3" name="그룹 33"/>
            <p:cNvGrpSpPr/>
            <p:nvPr/>
          </p:nvGrpSpPr>
          <p:grpSpPr>
            <a:xfrm>
              <a:off x="9720000" y="180000"/>
              <a:ext cx="1932493" cy="414997"/>
              <a:chOff x="160147" y="1840624"/>
              <a:chExt cx="1485774" cy="315590"/>
            </a:xfrm>
          </p:grpSpPr>
          <p:sp>
            <p:nvSpPr>
              <p:cNvPr id="35" name="모서리가 둥근 직사각형 34"/>
              <p:cNvSpPr/>
              <p:nvPr/>
            </p:nvSpPr>
            <p:spPr>
              <a:xfrm>
                <a:off x="160147" y="1840624"/>
                <a:ext cx="1485774" cy="315590"/>
              </a:xfrm>
              <a:prstGeom prst="roundRect">
                <a:avLst>
                  <a:gd name="adj" fmla="val 1923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306961" y="1881393"/>
                <a:ext cx="1192172" cy="234053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PART #5. </a:t>
                </a:r>
                <a:r>
                  <a:rPr lang="ko-KR" altLang="en-US" sz="1400" b="1" dirty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게시판</a:t>
                </a:r>
                <a:endParaRPr lang="en-US" altLang="ko-KR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cxnSp>
          <p:nvCxnSpPr>
            <p:cNvPr id="14" name="직선 연결선 13"/>
            <p:cNvCxnSpPr/>
            <p:nvPr/>
          </p:nvCxnSpPr>
          <p:spPr>
            <a:xfrm flipH="1">
              <a:off x="3227423" y="27633"/>
              <a:ext cx="3055" cy="80010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2734" y="602911"/>
              <a:ext cx="229377" cy="247021"/>
            </a:xfrm>
            <a:prstGeom prst="rect">
              <a:avLst/>
            </a:prstGeom>
          </p:spPr>
        </p:pic>
        <p:cxnSp>
          <p:nvCxnSpPr>
            <p:cNvPr id="16" name="직선 연결선 15"/>
            <p:cNvCxnSpPr/>
            <p:nvPr/>
          </p:nvCxnSpPr>
          <p:spPr>
            <a:xfrm flipH="1">
              <a:off x="9109723" y="28608"/>
              <a:ext cx="3055" cy="80010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5034" y="602910"/>
              <a:ext cx="229377" cy="247021"/>
            </a:xfrm>
            <a:prstGeom prst="rect">
              <a:avLst/>
            </a:prstGeom>
          </p:spPr>
        </p:pic>
      </p:grpSp>
      <p:sp>
        <p:nvSpPr>
          <p:cNvPr id="19" name="Rectangle 94">
            <a:extLst>
              <a:ext uri="{FF2B5EF4-FFF2-40B4-BE49-F238E27FC236}">
                <a16:creationId xmlns="" xmlns:a16="http://schemas.microsoft.com/office/drawing/2014/main" id="{3D2E1001-01E8-4143-9148-BA35F00D4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6130" y="1025066"/>
            <a:ext cx="785712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공지사항 게시판</a:t>
            </a: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, </a:t>
            </a:r>
            <a:r>
              <a:rPr kumimoji="0" lang="ko-KR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맑은 고딕" panose="020B0503020000020004" pitchFamily="50" charset="-127"/>
              </a:rPr>
              <a:t>부서 게시판 세부 게시판 페이지 기능 설명</a:t>
            </a:r>
            <a:endParaRPr lang="en-US" altLang="ko-KR" sz="2000" b="1" dirty="0">
              <a:latin typeface="Arial" panose="020B0604020202020204" pitchFamily="34" charset="0"/>
              <a:cs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E462D6B0-0C77-4077-B588-D618971CF566}"/>
              </a:ext>
            </a:extLst>
          </p:cNvPr>
          <p:cNvSpPr/>
          <p:nvPr/>
        </p:nvSpPr>
        <p:spPr>
          <a:xfrm>
            <a:off x="720000" y="1080000"/>
            <a:ext cx="1969687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바른고딕" panose="020B0603020101020101" pitchFamily="50" charset="-127"/>
              </a:rPr>
              <a:t>기능 구현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바른고딕" panose="020B0603020101020101" pitchFamily="50" charset="-127"/>
            </a:endParaRPr>
          </a:p>
          <a:p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#7. 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 기능설명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+mj-lt"/>
              <a:ea typeface="나눔바른고딕" panose="020B0603020101020101" pitchFamily="50" charset="-127"/>
            </a:endParaRPr>
          </a:p>
          <a:p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바른고딕" panose="020B0603020101020101" pitchFamily="50" charset="-127"/>
            </a:endParaRPr>
          </a:p>
          <a:p>
            <a:r>
              <a:rPr lang="en-US" altLang="ko-KR" sz="1200" dirty="0"/>
              <a:t>2.</a:t>
            </a:r>
            <a:r>
              <a:rPr lang="ko-KR" altLang="ko-KR" sz="1200" dirty="0"/>
              <a:t>작성자의 이름</a:t>
            </a:r>
            <a:r>
              <a:rPr lang="en-US" altLang="ko-KR" sz="1200" dirty="0"/>
              <a:t>, </a:t>
            </a:r>
            <a:r>
              <a:rPr lang="ko-KR" altLang="ko-KR" sz="1200" dirty="0"/>
              <a:t>제목</a:t>
            </a:r>
            <a:r>
              <a:rPr lang="en-US" altLang="ko-KR" sz="1200" dirty="0"/>
              <a:t>, </a:t>
            </a:r>
            <a:r>
              <a:rPr lang="ko-KR" altLang="ko-KR" sz="1200" dirty="0"/>
              <a:t>작성일을 조회할 수 있음</a:t>
            </a:r>
            <a:r>
              <a:rPr lang="en-US" altLang="ko-KR" sz="1200" dirty="0"/>
              <a:t>.</a:t>
            </a:r>
            <a:endParaRPr lang="ko-KR" altLang="ko-KR" sz="1200" dirty="0"/>
          </a:p>
          <a:p>
            <a:r>
              <a:rPr lang="en-US" altLang="ko-KR" sz="1200" dirty="0"/>
              <a:t> </a:t>
            </a:r>
            <a:endParaRPr lang="ko-KR" altLang="ko-KR" sz="1200" dirty="0"/>
          </a:p>
          <a:p>
            <a:r>
              <a:rPr lang="en-US" altLang="ko-KR" sz="1200" dirty="0"/>
              <a:t>3.</a:t>
            </a:r>
            <a:r>
              <a:rPr lang="ko-KR" altLang="ko-KR" sz="1200" dirty="0"/>
              <a:t>작성된 게시물에 파일 업로드가 되었다면 첨부 파일 칸의 파일명을 클릭하여 다운로드 가능함</a:t>
            </a:r>
            <a:r>
              <a:rPr lang="en-US" altLang="ko-KR" sz="1200" dirty="0"/>
              <a:t>.</a:t>
            </a:r>
            <a:endParaRPr lang="ko-KR" altLang="ko-KR" sz="1200" dirty="0"/>
          </a:p>
          <a:p>
            <a:r>
              <a:rPr lang="ko-KR" altLang="ko-KR" sz="1200" dirty="0"/>
              <a:t>파일의 크기를 표기함</a:t>
            </a:r>
            <a:r>
              <a:rPr lang="en-US" altLang="ko-KR" sz="1200" dirty="0"/>
              <a:t>.</a:t>
            </a:r>
            <a:endParaRPr lang="ko-KR" altLang="ko-KR" sz="1200" dirty="0"/>
          </a:p>
          <a:p>
            <a:r>
              <a:rPr lang="en-US" altLang="ko-KR" sz="1200" dirty="0"/>
              <a:t> </a:t>
            </a:r>
            <a:endParaRPr lang="ko-KR" altLang="ko-KR" sz="1200" dirty="0"/>
          </a:p>
          <a:p>
            <a:r>
              <a:rPr lang="en-US" altLang="ko-KR" sz="1200" dirty="0"/>
              <a:t>3.</a:t>
            </a:r>
            <a:r>
              <a:rPr lang="ko-KR" altLang="ko-KR" sz="1200" dirty="0"/>
              <a:t>글목록을 조회하여 현제 조회하고 있는 게시글 번호의 위번호와 아래 번호를 조회해온다</a:t>
            </a:r>
            <a:r>
              <a:rPr lang="en-US" altLang="ko-KR" sz="1200" dirty="0"/>
              <a:t>.</a:t>
            </a:r>
            <a:endParaRPr lang="ko-KR" altLang="ko-KR" sz="1200" dirty="0"/>
          </a:p>
          <a:p>
            <a:r>
              <a:rPr lang="ko-KR" altLang="ko-KR" sz="1200" dirty="0"/>
              <a:t>번호가 없을 시 다음 글</a:t>
            </a:r>
            <a:r>
              <a:rPr lang="en-US" altLang="ko-KR" sz="1200" dirty="0"/>
              <a:t>, </a:t>
            </a:r>
            <a:r>
              <a:rPr lang="ko-KR" altLang="ko-KR" sz="1200" dirty="0"/>
              <a:t>이전 글 없음을 출력한다</a:t>
            </a:r>
            <a:r>
              <a:rPr lang="en-US" altLang="ko-KR" sz="1200" dirty="0"/>
              <a:t>.</a:t>
            </a:r>
            <a:endParaRPr lang="ko-KR" altLang="ko-KR" sz="1200" dirty="0"/>
          </a:p>
          <a:p>
            <a:r>
              <a:rPr lang="en-US" altLang="ko-KR" sz="1200" dirty="0"/>
              <a:t> </a:t>
            </a:r>
          </a:p>
        </p:txBody>
      </p:sp>
      <p:grpSp>
        <p:nvGrpSpPr>
          <p:cNvPr id="4" name="그룹 20">
            <a:extLst>
              <a:ext uri="{FF2B5EF4-FFF2-40B4-BE49-F238E27FC236}">
                <a16:creationId xmlns="" xmlns:a16="http://schemas.microsoft.com/office/drawing/2014/main" id="{CAF3DC5E-A4FC-44B5-A8B3-C5550EEB2241}"/>
              </a:ext>
            </a:extLst>
          </p:cNvPr>
          <p:cNvGrpSpPr/>
          <p:nvPr/>
        </p:nvGrpSpPr>
        <p:grpSpPr>
          <a:xfrm>
            <a:off x="3612121" y="4970501"/>
            <a:ext cx="7212823" cy="1380282"/>
            <a:chOff x="4602976" y="5050998"/>
            <a:chExt cx="4701983" cy="899795"/>
          </a:xfrm>
        </p:grpSpPr>
        <p:pic>
          <p:nvPicPr>
            <p:cNvPr id="22" name="그림 21">
              <a:extLst>
                <a:ext uri="{FF2B5EF4-FFF2-40B4-BE49-F238E27FC236}">
                  <a16:creationId xmlns="" xmlns:a16="http://schemas.microsoft.com/office/drawing/2014/main" id="{0645E72D-6FE6-4660-AA00-788CB1C94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834" b="75605"/>
            <a:stretch/>
          </p:blipFill>
          <p:spPr bwMode="auto">
            <a:xfrm>
              <a:off x="4602976" y="5050998"/>
              <a:ext cx="4701983" cy="89979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44F353DC-1CF7-42C5-8D12-3D924B632396}"/>
                </a:ext>
              </a:extLst>
            </p:cNvPr>
            <p:cNvSpPr/>
            <p:nvPr/>
          </p:nvSpPr>
          <p:spPr>
            <a:xfrm>
              <a:off x="4666473" y="5059464"/>
              <a:ext cx="1616644" cy="838835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ys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l">
                <a:spcAft>
                  <a:spcPts val="0"/>
                </a:spcAft>
              </a:pPr>
              <a:r>
                <a:rPr lang="en-US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 </a:t>
              </a:r>
              <a:endParaRPr 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91F91127-EC84-4AB0-8F66-76AA63CA776A}"/>
                </a:ext>
              </a:extLst>
            </p:cNvPr>
            <p:cNvSpPr/>
            <p:nvPr/>
          </p:nvSpPr>
          <p:spPr>
            <a:xfrm>
              <a:off x="7616986" y="5093331"/>
              <a:ext cx="1616644" cy="675005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ys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l">
                <a:spcAft>
                  <a:spcPts val="0"/>
                </a:spcAft>
              </a:pPr>
              <a:r>
                <a:rPr lang="en-US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 </a:t>
              </a:r>
              <a:endParaRPr 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</p:grpSp>
      <p:grpSp>
        <p:nvGrpSpPr>
          <p:cNvPr id="5" name="그룹 24">
            <a:extLst>
              <a:ext uri="{FF2B5EF4-FFF2-40B4-BE49-F238E27FC236}">
                <a16:creationId xmlns="" xmlns:a16="http://schemas.microsoft.com/office/drawing/2014/main" id="{58393636-1539-4AC7-A80D-BF19C5B84A17}"/>
              </a:ext>
            </a:extLst>
          </p:cNvPr>
          <p:cNvGrpSpPr/>
          <p:nvPr/>
        </p:nvGrpSpPr>
        <p:grpSpPr>
          <a:xfrm>
            <a:off x="3731509" y="2015047"/>
            <a:ext cx="7558377" cy="2636850"/>
            <a:chOff x="0" y="0"/>
            <a:chExt cx="4783877" cy="1668990"/>
          </a:xfrm>
        </p:grpSpPr>
        <p:sp>
          <p:nvSpPr>
            <p:cNvPr id="28" name="타원 27">
              <a:extLst>
                <a:ext uri="{FF2B5EF4-FFF2-40B4-BE49-F238E27FC236}">
                  <a16:creationId xmlns="" xmlns:a16="http://schemas.microsoft.com/office/drawing/2014/main" id="{328B097F-FD24-43C1-AF2B-D361AB01D1D3}"/>
                </a:ext>
              </a:extLst>
            </p:cNvPr>
            <p:cNvSpPr/>
            <p:nvPr/>
          </p:nvSpPr>
          <p:spPr>
            <a:xfrm>
              <a:off x="3024716" y="35983"/>
              <a:ext cx="466725" cy="400050"/>
            </a:xfrm>
            <a:prstGeom prst="ellipse">
              <a:avLst/>
            </a:prstGeom>
            <a:solidFill>
              <a:srgbClr val="FFC000"/>
            </a:solidFill>
            <a:ln w="9525" cap="flat" cmpd="sng">
              <a:solidFill>
                <a:srgbClr val="F591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ko-KR" sz="28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2</a:t>
              </a:r>
              <a:endParaRPr lang="ko-KR" sz="2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  <p:pic>
          <p:nvPicPr>
            <p:cNvPr id="29" name="그림 28">
              <a:extLst>
                <a:ext uri="{FF2B5EF4-FFF2-40B4-BE49-F238E27FC236}">
                  <a16:creationId xmlns="" xmlns:a16="http://schemas.microsoft.com/office/drawing/2014/main" id="{B29C0CD9-FA3C-45ED-BEF2-89B5FD83E4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5902"/>
            <a:stretch/>
          </p:blipFill>
          <p:spPr bwMode="auto">
            <a:xfrm>
              <a:off x="0" y="0"/>
              <a:ext cx="2860040" cy="1285239"/>
            </a:xfrm>
            <a:prstGeom prst="rect">
              <a:avLst/>
            </a:prstGeom>
            <a:ln w="25400">
              <a:solidFill>
                <a:srgbClr val="FF0000"/>
              </a:solidFill>
              <a:prstDash val="lgDash"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0" name="그림 29">
              <a:extLst>
                <a:ext uri="{FF2B5EF4-FFF2-40B4-BE49-F238E27FC236}">
                  <a16:creationId xmlns="" xmlns:a16="http://schemas.microsoft.com/office/drawing/2014/main" id="{4D62496D-CB66-4404-A330-9DF39EE757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376" t="4790" r="3274" b="28739"/>
            <a:stretch/>
          </p:blipFill>
          <p:spPr bwMode="auto">
            <a:xfrm>
              <a:off x="2341033" y="732366"/>
              <a:ext cx="2442844" cy="936624"/>
            </a:xfrm>
            <a:prstGeom prst="rect">
              <a:avLst/>
            </a:prstGeom>
            <a:ln w="25400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xmlns="" sd="0">
                    <a:custGeom>
                      <a:avLst/>
                      <a:gdLst/>
                      <a:ahLst/>
                      <a:cxnLst/>
                      <a:rect l="0" t="0" r="0" b="0"/>
                      <a:pathLst/>
                    </a:custGeom>
                    <ask:type/>
                  </ask:lineSketchStyleProps>
                </a:ext>
              </a:extLst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31" name="직선 화살표 연결선 30">
              <a:extLst>
                <a:ext uri="{FF2B5EF4-FFF2-40B4-BE49-F238E27FC236}">
                  <a16:creationId xmlns="" xmlns:a16="http://schemas.microsoft.com/office/drawing/2014/main" id="{6601CEF9-EEC6-4FAC-8765-6FA673E41289}"/>
                </a:ext>
              </a:extLst>
            </p:cNvPr>
            <p:cNvCxnSpPr/>
            <p:nvPr/>
          </p:nvCxnSpPr>
          <p:spPr>
            <a:xfrm rot="10800000" flipV="1">
              <a:off x="2207683" y="230716"/>
              <a:ext cx="941069" cy="122555"/>
            </a:xfrm>
            <a:prstGeom prst="straightConnector1">
              <a:avLst/>
            </a:prstGeom>
            <a:noFill/>
            <a:ln w="25400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2" name="직사각형 31">
              <a:extLst>
                <a:ext uri="{FF2B5EF4-FFF2-40B4-BE49-F238E27FC236}">
                  <a16:creationId xmlns="" xmlns:a16="http://schemas.microsoft.com/office/drawing/2014/main" id="{EB43EFBE-90C5-4ABD-9844-A94BABBDDED6}"/>
                </a:ext>
              </a:extLst>
            </p:cNvPr>
            <p:cNvSpPr/>
            <p:nvPr/>
          </p:nvSpPr>
          <p:spPr>
            <a:xfrm>
              <a:off x="1276350" y="78317"/>
              <a:ext cx="954405" cy="532130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l">
                <a:spcAft>
                  <a:spcPts val="0"/>
                </a:spcAft>
              </a:pPr>
              <a:r>
                <a:rPr lang="en-US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 </a:t>
              </a:r>
              <a:endParaRPr 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="" xmlns:a16="http://schemas.microsoft.com/office/drawing/2014/main" id="{171D052D-82A8-47D8-A765-E8C64EE2067A}"/>
                </a:ext>
              </a:extLst>
            </p:cNvPr>
            <p:cNvSpPr/>
            <p:nvPr/>
          </p:nvSpPr>
          <p:spPr>
            <a:xfrm>
              <a:off x="3774015" y="776816"/>
              <a:ext cx="954405" cy="266065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l">
                <a:spcAft>
                  <a:spcPts val="0"/>
                </a:spcAft>
              </a:pPr>
              <a:r>
                <a:rPr lang="en-US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 </a:t>
              </a:r>
              <a:endParaRPr 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="" xmlns:a16="http://schemas.microsoft.com/office/drawing/2014/main" id="{C6695B0E-97B7-4179-9BCB-6130B1035099}"/>
                </a:ext>
              </a:extLst>
            </p:cNvPr>
            <p:cNvCxnSpPr/>
            <p:nvPr/>
          </p:nvCxnSpPr>
          <p:spPr>
            <a:xfrm rot="10800000" flipH="1" flipV="1">
              <a:off x="3384550" y="332316"/>
              <a:ext cx="415925" cy="558800"/>
            </a:xfrm>
            <a:prstGeom prst="straightConnector1">
              <a:avLst/>
            </a:prstGeom>
            <a:noFill/>
            <a:ln w="25400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8" name="타원 37">
              <a:extLst>
                <a:ext uri="{FF2B5EF4-FFF2-40B4-BE49-F238E27FC236}">
                  <a16:creationId xmlns="" xmlns:a16="http://schemas.microsoft.com/office/drawing/2014/main" id="{FCDA6449-3DA4-4546-9F96-446B70599792}"/>
                </a:ext>
              </a:extLst>
            </p:cNvPr>
            <p:cNvSpPr/>
            <p:nvPr/>
          </p:nvSpPr>
          <p:spPr>
            <a:xfrm>
              <a:off x="2237316" y="996949"/>
              <a:ext cx="466725" cy="400050"/>
            </a:xfrm>
            <a:prstGeom prst="ellipse">
              <a:avLst/>
            </a:prstGeom>
            <a:solidFill>
              <a:srgbClr val="FFC000"/>
            </a:solidFill>
            <a:ln w="9525" cap="flat" cmpd="sng">
              <a:solidFill>
                <a:srgbClr val="F591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ko-KR" sz="2800" b="1"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3</a:t>
              </a:r>
              <a:endParaRPr lang="ko-KR" sz="2800" b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="" xmlns:a16="http://schemas.microsoft.com/office/drawing/2014/main" id="{7DA3A40A-FD81-4714-B12C-587F0C018904}"/>
                </a:ext>
              </a:extLst>
            </p:cNvPr>
            <p:cNvSpPr/>
            <p:nvPr/>
          </p:nvSpPr>
          <p:spPr>
            <a:xfrm>
              <a:off x="1289050" y="645582"/>
              <a:ext cx="488950" cy="272415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l">
                <a:spcAft>
                  <a:spcPts val="0"/>
                </a:spcAft>
              </a:pPr>
              <a:r>
                <a:rPr lang="en-US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 </a:t>
              </a:r>
              <a:endParaRPr 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="" xmlns:a16="http://schemas.microsoft.com/office/drawing/2014/main" id="{FB7E5CF7-695F-4AEC-A3F7-5362A94D4F4F}"/>
                </a:ext>
              </a:extLst>
            </p:cNvPr>
            <p:cNvSpPr/>
            <p:nvPr/>
          </p:nvSpPr>
          <p:spPr>
            <a:xfrm>
              <a:off x="3765550" y="1407581"/>
              <a:ext cx="681990" cy="217805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l">
                <a:spcAft>
                  <a:spcPts val="0"/>
                </a:spcAft>
              </a:pPr>
              <a:r>
                <a:rPr lang="en-US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 </a:t>
              </a:r>
              <a:endParaRPr 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="" xmlns:a16="http://schemas.microsoft.com/office/drawing/2014/main" id="{D634E282-B844-430E-B974-DD09FB0F4C12}"/>
                </a:ext>
              </a:extLst>
            </p:cNvPr>
            <p:cNvCxnSpPr/>
            <p:nvPr/>
          </p:nvCxnSpPr>
          <p:spPr>
            <a:xfrm rot="10800000">
              <a:off x="1771650" y="785283"/>
              <a:ext cx="521335" cy="370839"/>
            </a:xfrm>
            <a:prstGeom prst="straightConnector1">
              <a:avLst/>
            </a:prstGeom>
            <a:noFill/>
            <a:ln w="25400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2" name="직선 화살표 연결선 41">
              <a:extLst>
                <a:ext uri="{FF2B5EF4-FFF2-40B4-BE49-F238E27FC236}">
                  <a16:creationId xmlns="" xmlns:a16="http://schemas.microsoft.com/office/drawing/2014/main" id="{D3164943-9A86-4701-93AA-D4369C14B700}"/>
                </a:ext>
              </a:extLst>
            </p:cNvPr>
            <p:cNvCxnSpPr/>
            <p:nvPr/>
          </p:nvCxnSpPr>
          <p:spPr>
            <a:xfrm rot="10800000" flipH="1" flipV="1">
              <a:off x="2656416" y="1217083"/>
              <a:ext cx="1098550" cy="299720"/>
            </a:xfrm>
            <a:prstGeom prst="straightConnector1">
              <a:avLst/>
            </a:prstGeom>
            <a:noFill/>
            <a:ln w="25400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43" name="화살표: 왼쪽으로 구부러짐 9">
            <a:extLst>
              <a:ext uri="{FF2B5EF4-FFF2-40B4-BE49-F238E27FC236}">
                <a16:creationId xmlns="" xmlns:a16="http://schemas.microsoft.com/office/drawing/2014/main" id="{FCC357ED-1AD3-4CAE-AC5A-F57131BD0768}"/>
              </a:ext>
            </a:extLst>
          </p:cNvPr>
          <p:cNvSpPr/>
          <p:nvPr/>
        </p:nvSpPr>
        <p:spPr>
          <a:xfrm rot="8100000">
            <a:off x="3211032" y="3816984"/>
            <a:ext cx="1255273" cy="1371352"/>
          </a:xfrm>
          <a:custGeom>
            <a:avLst/>
            <a:gdLst>
              <a:gd name="connsiteX0" fmla="*/ 0 w 903662"/>
              <a:gd name="connsiteY0" fmla="*/ 1112924 h 1338839"/>
              <a:gd name="connsiteX1" fmla="*/ 225916 w 903662"/>
              <a:gd name="connsiteY1" fmla="*/ 871131 h 1338839"/>
              <a:gd name="connsiteX2" fmla="*/ 225916 w 903662"/>
              <a:gd name="connsiteY2" fmla="*/ 984089 h 1338839"/>
              <a:gd name="connsiteX3" fmla="*/ 880298 w 903662"/>
              <a:gd name="connsiteY3" fmla="*/ 612940 h 1338839"/>
              <a:gd name="connsiteX4" fmla="*/ 225916 w 903662"/>
              <a:gd name="connsiteY4" fmla="*/ 1210004 h 1338839"/>
              <a:gd name="connsiteX5" fmla="*/ 225916 w 903662"/>
              <a:gd name="connsiteY5" fmla="*/ 1322962 h 1338839"/>
              <a:gd name="connsiteX6" fmla="*/ 0 w 903662"/>
              <a:gd name="connsiteY6" fmla="*/ 1112924 h 1338839"/>
              <a:gd name="connsiteX0" fmla="*/ 903662 w 903662"/>
              <a:gd name="connsiteY0" fmla="*/ 725898 h 1338839"/>
              <a:gd name="connsiteX1" fmla="*/ 0 w 903662"/>
              <a:gd name="connsiteY1" fmla="*/ 225915 h 1338839"/>
              <a:gd name="connsiteX2" fmla="*/ 0 w 903662"/>
              <a:gd name="connsiteY2" fmla="*/ 0 h 1338839"/>
              <a:gd name="connsiteX3" fmla="*/ 903662 w 903662"/>
              <a:gd name="connsiteY3" fmla="*/ 499983 h 1338839"/>
              <a:gd name="connsiteX4" fmla="*/ 903662 w 903662"/>
              <a:gd name="connsiteY4" fmla="*/ 725898 h 1338839"/>
              <a:gd name="connsiteX0" fmla="*/ 903662 w 903662"/>
              <a:gd name="connsiteY0" fmla="*/ 725898 h 1338839"/>
              <a:gd name="connsiteX1" fmla="*/ 0 w 903662"/>
              <a:gd name="connsiteY1" fmla="*/ 225915 h 1338839"/>
              <a:gd name="connsiteX2" fmla="*/ 0 w 903662"/>
              <a:gd name="connsiteY2" fmla="*/ 0 h 1338839"/>
              <a:gd name="connsiteX3" fmla="*/ 903662 w 903662"/>
              <a:gd name="connsiteY3" fmla="*/ 499983 h 1338839"/>
              <a:gd name="connsiteX4" fmla="*/ 903662 w 903662"/>
              <a:gd name="connsiteY4" fmla="*/ 725898 h 1338839"/>
              <a:gd name="connsiteX5" fmla="*/ 225916 w 903662"/>
              <a:gd name="connsiteY5" fmla="*/ 1210004 h 1338839"/>
              <a:gd name="connsiteX6" fmla="*/ 225916 w 903662"/>
              <a:gd name="connsiteY6" fmla="*/ 1322962 h 1338839"/>
              <a:gd name="connsiteX7" fmla="*/ 0 w 903662"/>
              <a:gd name="connsiteY7" fmla="*/ 1112924 h 1338839"/>
              <a:gd name="connsiteX8" fmla="*/ 225916 w 903662"/>
              <a:gd name="connsiteY8" fmla="*/ 871131 h 1338839"/>
              <a:gd name="connsiteX9" fmla="*/ 225916 w 903662"/>
              <a:gd name="connsiteY9" fmla="*/ 984089 h 1338839"/>
              <a:gd name="connsiteX10" fmla="*/ 880298 w 903662"/>
              <a:gd name="connsiteY10" fmla="*/ 612940 h 1338839"/>
              <a:gd name="connsiteX0" fmla="*/ 0 w 903847"/>
              <a:gd name="connsiteY0" fmla="*/ 1112924 h 1322962"/>
              <a:gd name="connsiteX1" fmla="*/ 225916 w 903847"/>
              <a:gd name="connsiteY1" fmla="*/ 871131 h 1322962"/>
              <a:gd name="connsiteX2" fmla="*/ 225916 w 903847"/>
              <a:gd name="connsiteY2" fmla="*/ 984089 h 1322962"/>
              <a:gd name="connsiteX3" fmla="*/ 880298 w 903847"/>
              <a:gd name="connsiteY3" fmla="*/ 612940 h 1322962"/>
              <a:gd name="connsiteX4" fmla="*/ 225916 w 903847"/>
              <a:gd name="connsiteY4" fmla="*/ 1210004 h 1322962"/>
              <a:gd name="connsiteX5" fmla="*/ 225916 w 903847"/>
              <a:gd name="connsiteY5" fmla="*/ 1322962 h 1322962"/>
              <a:gd name="connsiteX6" fmla="*/ 0 w 903847"/>
              <a:gd name="connsiteY6" fmla="*/ 1112924 h 1322962"/>
              <a:gd name="connsiteX0" fmla="*/ 903662 w 903847"/>
              <a:gd name="connsiteY0" fmla="*/ 725898 h 1322962"/>
              <a:gd name="connsiteX1" fmla="*/ 0 w 903847"/>
              <a:gd name="connsiteY1" fmla="*/ 225915 h 1322962"/>
              <a:gd name="connsiteX2" fmla="*/ 0 w 903847"/>
              <a:gd name="connsiteY2" fmla="*/ 0 h 1322962"/>
              <a:gd name="connsiteX3" fmla="*/ 903662 w 903847"/>
              <a:gd name="connsiteY3" fmla="*/ 499983 h 1322962"/>
              <a:gd name="connsiteX4" fmla="*/ 903662 w 903847"/>
              <a:gd name="connsiteY4" fmla="*/ 725898 h 1322962"/>
              <a:gd name="connsiteX0" fmla="*/ 903662 w 903847"/>
              <a:gd name="connsiteY0" fmla="*/ 725898 h 1322962"/>
              <a:gd name="connsiteX1" fmla="*/ 0 w 903847"/>
              <a:gd name="connsiteY1" fmla="*/ 225915 h 1322962"/>
              <a:gd name="connsiteX2" fmla="*/ 903662 w 903847"/>
              <a:gd name="connsiteY2" fmla="*/ 499983 h 1322962"/>
              <a:gd name="connsiteX3" fmla="*/ 903662 w 903847"/>
              <a:gd name="connsiteY3" fmla="*/ 725898 h 1322962"/>
              <a:gd name="connsiteX4" fmla="*/ 225916 w 903847"/>
              <a:gd name="connsiteY4" fmla="*/ 1210004 h 1322962"/>
              <a:gd name="connsiteX5" fmla="*/ 225916 w 903847"/>
              <a:gd name="connsiteY5" fmla="*/ 1322962 h 1322962"/>
              <a:gd name="connsiteX6" fmla="*/ 0 w 903847"/>
              <a:gd name="connsiteY6" fmla="*/ 1112924 h 1322962"/>
              <a:gd name="connsiteX7" fmla="*/ 225916 w 903847"/>
              <a:gd name="connsiteY7" fmla="*/ 871131 h 1322962"/>
              <a:gd name="connsiteX8" fmla="*/ 225916 w 903847"/>
              <a:gd name="connsiteY8" fmla="*/ 984089 h 1322962"/>
              <a:gd name="connsiteX9" fmla="*/ 880298 w 903847"/>
              <a:gd name="connsiteY9" fmla="*/ 612940 h 1322962"/>
              <a:gd name="connsiteX0" fmla="*/ 0 w 903847"/>
              <a:gd name="connsiteY0" fmla="*/ 1112924 h 1322962"/>
              <a:gd name="connsiteX1" fmla="*/ 225916 w 903847"/>
              <a:gd name="connsiteY1" fmla="*/ 871131 h 1322962"/>
              <a:gd name="connsiteX2" fmla="*/ 225916 w 903847"/>
              <a:gd name="connsiteY2" fmla="*/ 984089 h 1322962"/>
              <a:gd name="connsiteX3" fmla="*/ 880298 w 903847"/>
              <a:gd name="connsiteY3" fmla="*/ 612940 h 1322962"/>
              <a:gd name="connsiteX4" fmla="*/ 225916 w 903847"/>
              <a:gd name="connsiteY4" fmla="*/ 1210004 h 1322962"/>
              <a:gd name="connsiteX5" fmla="*/ 225916 w 903847"/>
              <a:gd name="connsiteY5" fmla="*/ 1322962 h 1322962"/>
              <a:gd name="connsiteX6" fmla="*/ 0 w 903847"/>
              <a:gd name="connsiteY6" fmla="*/ 1112924 h 1322962"/>
              <a:gd name="connsiteX0" fmla="*/ 903662 w 903847"/>
              <a:gd name="connsiteY0" fmla="*/ 725898 h 1322962"/>
              <a:gd name="connsiteX1" fmla="*/ 0 w 903847"/>
              <a:gd name="connsiteY1" fmla="*/ 225915 h 1322962"/>
              <a:gd name="connsiteX2" fmla="*/ 0 w 903847"/>
              <a:gd name="connsiteY2" fmla="*/ 0 h 1322962"/>
              <a:gd name="connsiteX3" fmla="*/ 903662 w 903847"/>
              <a:gd name="connsiteY3" fmla="*/ 499983 h 1322962"/>
              <a:gd name="connsiteX4" fmla="*/ 903662 w 903847"/>
              <a:gd name="connsiteY4" fmla="*/ 725898 h 1322962"/>
              <a:gd name="connsiteX0" fmla="*/ 903662 w 903847"/>
              <a:gd name="connsiteY0" fmla="*/ 725898 h 1322962"/>
              <a:gd name="connsiteX1" fmla="*/ 903662 w 903847"/>
              <a:gd name="connsiteY1" fmla="*/ 499983 h 1322962"/>
              <a:gd name="connsiteX2" fmla="*/ 903662 w 903847"/>
              <a:gd name="connsiteY2" fmla="*/ 725898 h 1322962"/>
              <a:gd name="connsiteX3" fmla="*/ 225916 w 903847"/>
              <a:gd name="connsiteY3" fmla="*/ 1210004 h 1322962"/>
              <a:gd name="connsiteX4" fmla="*/ 225916 w 903847"/>
              <a:gd name="connsiteY4" fmla="*/ 1322962 h 1322962"/>
              <a:gd name="connsiteX5" fmla="*/ 0 w 903847"/>
              <a:gd name="connsiteY5" fmla="*/ 1112924 h 1322962"/>
              <a:gd name="connsiteX6" fmla="*/ 225916 w 903847"/>
              <a:gd name="connsiteY6" fmla="*/ 871131 h 1322962"/>
              <a:gd name="connsiteX7" fmla="*/ 225916 w 903847"/>
              <a:gd name="connsiteY7" fmla="*/ 984089 h 1322962"/>
              <a:gd name="connsiteX8" fmla="*/ 880298 w 903847"/>
              <a:gd name="connsiteY8" fmla="*/ 612940 h 1322962"/>
              <a:gd name="connsiteX0" fmla="*/ 0 w 922959"/>
              <a:gd name="connsiteY0" fmla="*/ 1112924 h 1322962"/>
              <a:gd name="connsiteX1" fmla="*/ 225916 w 922959"/>
              <a:gd name="connsiteY1" fmla="*/ 871131 h 1322962"/>
              <a:gd name="connsiteX2" fmla="*/ 225916 w 922959"/>
              <a:gd name="connsiteY2" fmla="*/ 984089 h 1322962"/>
              <a:gd name="connsiteX3" fmla="*/ 880298 w 922959"/>
              <a:gd name="connsiteY3" fmla="*/ 612940 h 1322962"/>
              <a:gd name="connsiteX4" fmla="*/ 225916 w 922959"/>
              <a:gd name="connsiteY4" fmla="*/ 1210004 h 1322962"/>
              <a:gd name="connsiteX5" fmla="*/ 225916 w 922959"/>
              <a:gd name="connsiteY5" fmla="*/ 1322962 h 1322962"/>
              <a:gd name="connsiteX6" fmla="*/ 0 w 922959"/>
              <a:gd name="connsiteY6" fmla="*/ 1112924 h 1322962"/>
              <a:gd name="connsiteX0" fmla="*/ 903662 w 922959"/>
              <a:gd name="connsiteY0" fmla="*/ 725898 h 1322962"/>
              <a:gd name="connsiteX1" fmla="*/ 548640 w 922959"/>
              <a:gd name="connsiteY1" fmla="*/ 337675 h 1322962"/>
              <a:gd name="connsiteX2" fmla="*/ 0 w 922959"/>
              <a:gd name="connsiteY2" fmla="*/ 0 h 1322962"/>
              <a:gd name="connsiteX3" fmla="*/ 903662 w 922959"/>
              <a:gd name="connsiteY3" fmla="*/ 499983 h 1322962"/>
              <a:gd name="connsiteX4" fmla="*/ 903662 w 922959"/>
              <a:gd name="connsiteY4" fmla="*/ 725898 h 1322962"/>
              <a:gd name="connsiteX0" fmla="*/ 903662 w 922959"/>
              <a:gd name="connsiteY0" fmla="*/ 725898 h 1322962"/>
              <a:gd name="connsiteX1" fmla="*/ 903662 w 922959"/>
              <a:gd name="connsiteY1" fmla="*/ 499983 h 1322962"/>
              <a:gd name="connsiteX2" fmla="*/ 903662 w 922959"/>
              <a:gd name="connsiteY2" fmla="*/ 725898 h 1322962"/>
              <a:gd name="connsiteX3" fmla="*/ 225916 w 922959"/>
              <a:gd name="connsiteY3" fmla="*/ 1210004 h 1322962"/>
              <a:gd name="connsiteX4" fmla="*/ 225916 w 922959"/>
              <a:gd name="connsiteY4" fmla="*/ 1322962 h 1322962"/>
              <a:gd name="connsiteX5" fmla="*/ 0 w 922959"/>
              <a:gd name="connsiteY5" fmla="*/ 1112924 h 1322962"/>
              <a:gd name="connsiteX6" fmla="*/ 225916 w 922959"/>
              <a:gd name="connsiteY6" fmla="*/ 871131 h 1322962"/>
              <a:gd name="connsiteX7" fmla="*/ 225916 w 922959"/>
              <a:gd name="connsiteY7" fmla="*/ 984089 h 1322962"/>
              <a:gd name="connsiteX8" fmla="*/ 880298 w 922959"/>
              <a:gd name="connsiteY8" fmla="*/ 612940 h 1322962"/>
              <a:gd name="connsiteX0" fmla="*/ 0 w 903847"/>
              <a:gd name="connsiteY0" fmla="*/ 1112924 h 1322962"/>
              <a:gd name="connsiteX1" fmla="*/ 225916 w 903847"/>
              <a:gd name="connsiteY1" fmla="*/ 871131 h 1322962"/>
              <a:gd name="connsiteX2" fmla="*/ 225916 w 903847"/>
              <a:gd name="connsiteY2" fmla="*/ 984089 h 1322962"/>
              <a:gd name="connsiteX3" fmla="*/ 880298 w 903847"/>
              <a:gd name="connsiteY3" fmla="*/ 612940 h 1322962"/>
              <a:gd name="connsiteX4" fmla="*/ 225916 w 903847"/>
              <a:gd name="connsiteY4" fmla="*/ 1210004 h 1322962"/>
              <a:gd name="connsiteX5" fmla="*/ 225916 w 903847"/>
              <a:gd name="connsiteY5" fmla="*/ 1322962 h 1322962"/>
              <a:gd name="connsiteX6" fmla="*/ 0 w 903847"/>
              <a:gd name="connsiteY6" fmla="*/ 1112924 h 1322962"/>
              <a:gd name="connsiteX0" fmla="*/ 903662 w 903847"/>
              <a:gd name="connsiteY0" fmla="*/ 725898 h 1322962"/>
              <a:gd name="connsiteX1" fmla="*/ 0 w 903847"/>
              <a:gd name="connsiteY1" fmla="*/ 0 h 1322962"/>
              <a:gd name="connsiteX2" fmla="*/ 903662 w 903847"/>
              <a:gd name="connsiteY2" fmla="*/ 499983 h 1322962"/>
              <a:gd name="connsiteX3" fmla="*/ 903662 w 903847"/>
              <a:gd name="connsiteY3" fmla="*/ 725898 h 1322962"/>
              <a:gd name="connsiteX0" fmla="*/ 903662 w 903847"/>
              <a:gd name="connsiteY0" fmla="*/ 725898 h 1322962"/>
              <a:gd name="connsiteX1" fmla="*/ 903662 w 903847"/>
              <a:gd name="connsiteY1" fmla="*/ 499983 h 1322962"/>
              <a:gd name="connsiteX2" fmla="*/ 903662 w 903847"/>
              <a:gd name="connsiteY2" fmla="*/ 725898 h 1322962"/>
              <a:gd name="connsiteX3" fmla="*/ 225916 w 903847"/>
              <a:gd name="connsiteY3" fmla="*/ 1210004 h 1322962"/>
              <a:gd name="connsiteX4" fmla="*/ 225916 w 903847"/>
              <a:gd name="connsiteY4" fmla="*/ 1322962 h 1322962"/>
              <a:gd name="connsiteX5" fmla="*/ 0 w 903847"/>
              <a:gd name="connsiteY5" fmla="*/ 1112924 h 1322962"/>
              <a:gd name="connsiteX6" fmla="*/ 225916 w 903847"/>
              <a:gd name="connsiteY6" fmla="*/ 871131 h 1322962"/>
              <a:gd name="connsiteX7" fmla="*/ 225916 w 903847"/>
              <a:gd name="connsiteY7" fmla="*/ 984089 h 1322962"/>
              <a:gd name="connsiteX8" fmla="*/ 880298 w 903847"/>
              <a:gd name="connsiteY8" fmla="*/ 612940 h 1322962"/>
              <a:gd name="connsiteX0" fmla="*/ 0 w 903847"/>
              <a:gd name="connsiteY0" fmla="*/ 765704 h 975742"/>
              <a:gd name="connsiteX1" fmla="*/ 225916 w 903847"/>
              <a:gd name="connsiteY1" fmla="*/ 523911 h 975742"/>
              <a:gd name="connsiteX2" fmla="*/ 225916 w 903847"/>
              <a:gd name="connsiteY2" fmla="*/ 636869 h 975742"/>
              <a:gd name="connsiteX3" fmla="*/ 880298 w 903847"/>
              <a:gd name="connsiteY3" fmla="*/ 265720 h 975742"/>
              <a:gd name="connsiteX4" fmla="*/ 225916 w 903847"/>
              <a:gd name="connsiteY4" fmla="*/ 862784 h 975742"/>
              <a:gd name="connsiteX5" fmla="*/ 225916 w 903847"/>
              <a:gd name="connsiteY5" fmla="*/ 975742 h 975742"/>
              <a:gd name="connsiteX6" fmla="*/ 0 w 903847"/>
              <a:gd name="connsiteY6" fmla="*/ 765704 h 975742"/>
              <a:gd name="connsiteX0" fmla="*/ 903662 w 903847"/>
              <a:gd name="connsiteY0" fmla="*/ 378678 h 975742"/>
              <a:gd name="connsiteX1" fmla="*/ 345440 w 903847"/>
              <a:gd name="connsiteY1" fmla="*/ 59180 h 975742"/>
              <a:gd name="connsiteX2" fmla="*/ 903662 w 903847"/>
              <a:gd name="connsiteY2" fmla="*/ 152763 h 975742"/>
              <a:gd name="connsiteX3" fmla="*/ 903662 w 903847"/>
              <a:gd name="connsiteY3" fmla="*/ 378678 h 975742"/>
              <a:gd name="connsiteX0" fmla="*/ 903662 w 903847"/>
              <a:gd name="connsiteY0" fmla="*/ 378678 h 975742"/>
              <a:gd name="connsiteX1" fmla="*/ 903662 w 903847"/>
              <a:gd name="connsiteY1" fmla="*/ 152763 h 975742"/>
              <a:gd name="connsiteX2" fmla="*/ 903662 w 903847"/>
              <a:gd name="connsiteY2" fmla="*/ 378678 h 975742"/>
              <a:gd name="connsiteX3" fmla="*/ 225916 w 903847"/>
              <a:gd name="connsiteY3" fmla="*/ 862784 h 975742"/>
              <a:gd name="connsiteX4" fmla="*/ 225916 w 903847"/>
              <a:gd name="connsiteY4" fmla="*/ 975742 h 975742"/>
              <a:gd name="connsiteX5" fmla="*/ 0 w 903847"/>
              <a:gd name="connsiteY5" fmla="*/ 765704 h 975742"/>
              <a:gd name="connsiteX6" fmla="*/ 225916 w 903847"/>
              <a:gd name="connsiteY6" fmla="*/ 523911 h 975742"/>
              <a:gd name="connsiteX7" fmla="*/ 225916 w 903847"/>
              <a:gd name="connsiteY7" fmla="*/ 636869 h 975742"/>
              <a:gd name="connsiteX8" fmla="*/ 880298 w 903847"/>
              <a:gd name="connsiteY8" fmla="*/ 265720 h 975742"/>
              <a:gd name="connsiteX0" fmla="*/ 0 w 903847"/>
              <a:gd name="connsiteY0" fmla="*/ 612941 h 822979"/>
              <a:gd name="connsiteX1" fmla="*/ 225916 w 903847"/>
              <a:gd name="connsiteY1" fmla="*/ 371148 h 822979"/>
              <a:gd name="connsiteX2" fmla="*/ 225916 w 903847"/>
              <a:gd name="connsiteY2" fmla="*/ 484106 h 822979"/>
              <a:gd name="connsiteX3" fmla="*/ 880298 w 903847"/>
              <a:gd name="connsiteY3" fmla="*/ 112957 h 822979"/>
              <a:gd name="connsiteX4" fmla="*/ 225916 w 903847"/>
              <a:gd name="connsiteY4" fmla="*/ 710021 h 822979"/>
              <a:gd name="connsiteX5" fmla="*/ 225916 w 903847"/>
              <a:gd name="connsiteY5" fmla="*/ 822979 h 822979"/>
              <a:gd name="connsiteX6" fmla="*/ 0 w 903847"/>
              <a:gd name="connsiteY6" fmla="*/ 612941 h 822979"/>
              <a:gd name="connsiteX0" fmla="*/ 903662 w 903847"/>
              <a:gd name="connsiteY0" fmla="*/ 225915 h 822979"/>
              <a:gd name="connsiteX1" fmla="*/ 903662 w 903847"/>
              <a:gd name="connsiteY1" fmla="*/ 0 h 822979"/>
              <a:gd name="connsiteX2" fmla="*/ 903662 w 903847"/>
              <a:gd name="connsiteY2" fmla="*/ 225915 h 822979"/>
              <a:gd name="connsiteX0" fmla="*/ 903662 w 903847"/>
              <a:gd name="connsiteY0" fmla="*/ 225915 h 822979"/>
              <a:gd name="connsiteX1" fmla="*/ 903662 w 903847"/>
              <a:gd name="connsiteY1" fmla="*/ 0 h 822979"/>
              <a:gd name="connsiteX2" fmla="*/ 903662 w 903847"/>
              <a:gd name="connsiteY2" fmla="*/ 225915 h 822979"/>
              <a:gd name="connsiteX3" fmla="*/ 225916 w 903847"/>
              <a:gd name="connsiteY3" fmla="*/ 710021 h 822979"/>
              <a:gd name="connsiteX4" fmla="*/ 225916 w 903847"/>
              <a:gd name="connsiteY4" fmla="*/ 822979 h 822979"/>
              <a:gd name="connsiteX5" fmla="*/ 0 w 903847"/>
              <a:gd name="connsiteY5" fmla="*/ 612941 h 822979"/>
              <a:gd name="connsiteX6" fmla="*/ 225916 w 903847"/>
              <a:gd name="connsiteY6" fmla="*/ 371148 h 822979"/>
              <a:gd name="connsiteX7" fmla="*/ 225916 w 903847"/>
              <a:gd name="connsiteY7" fmla="*/ 484106 h 822979"/>
              <a:gd name="connsiteX8" fmla="*/ 880298 w 903847"/>
              <a:gd name="connsiteY8" fmla="*/ 112957 h 822979"/>
              <a:gd name="connsiteX0" fmla="*/ 0 w 903847"/>
              <a:gd name="connsiteY0" fmla="*/ 612941 h 822979"/>
              <a:gd name="connsiteX1" fmla="*/ 225916 w 903847"/>
              <a:gd name="connsiteY1" fmla="*/ 371148 h 822979"/>
              <a:gd name="connsiteX2" fmla="*/ 225916 w 903847"/>
              <a:gd name="connsiteY2" fmla="*/ 484106 h 822979"/>
              <a:gd name="connsiteX3" fmla="*/ 880298 w 903847"/>
              <a:gd name="connsiteY3" fmla="*/ 112957 h 822979"/>
              <a:gd name="connsiteX4" fmla="*/ 225916 w 903847"/>
              <a:gd name="connsiteY4" fmla="*/ 710021 h 822979"/>
              <a:gd name="connsiteX5" fmla="*/ 225916 w 903847"/>
              <a:gd name="connsiteY5" fmla="*/ 822979 h 822979"/>
              <a:gd name="connsiteX6" fmla="*/ 0 w 903847"/>
              <a:gd name="connsiteY6" fmla="*/ 612941 h 822979"/>
              <a:gd name="connsiteX0" fmla="*/ 903662 w 903847"/>
              <a:gd name="connsiteY0" fmla="*/ 225915 h 822979"/>
              <a:gd name="connsiteX1" fmla="*/ 903662 w 903847"/>
              <a:gd name="connsiteY1" fmla="*/ 0 h 822979"/>
              <a:gd name="connsiteX2" fmla="*/ 903662 w 903847"/>
              <a:gd name="connsiteY2" fmla="*/ 225915 h 822979"/>
              <a:gd name="connsiteX0" fmla="*/ 903662 w 903847"/>
              <a:gd name="connsiteY0" fmla="*/ 225915 h 822979"/>
              <a:gd name="connsiteX1" fmla="*/ 903662 w 903847"/>
              <a:gd name="connsiteY1" fmla="*/ 225915 h 822979"/>
              <a:gd name="connsiteX2" fmla="*/ 225916 w 903847"/>
              <a:gd name="connsiteY2" fmla="*/ 710021 h 822979"/>
              <a:gd name="connsiteX3" fmla="*/ 225916 w 903847"/>
              <a:gd name="connsiteY3" fmla="*/ 822979 h 822979"/>
              <a:gd name="connsiteX4" fmla="*/ 0 w 903847"/>
              <a:gd name="connsiteY4" fmla="*/ 612941 h 822979"/>
              <a:gd name="connsiteX5" fmla="*/ 225916 w 903847"/>
              <a:gd name="connsiteY5" fmla="*/ 371148 h 822979"/>
              <a:gd name="connsiteX6" fmla="*/ 225916 w 903847"/>
              <a:gd name="connsiteY6" fmla="*/ 484106 h 822979"/>
              <a:gd name="connsiteX7" fmla="*/ 880298 w 903847"/>
              <a:gd name="connsiteY7" fmla="*/ 112957 h 82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3847" h="822979" stroke="0" extrusionOk="0">
                <a:moveTo>
                  <a:pt x="0" y="612941"/>
                </a:moveTo>
                <a:lnTo>
                  <a:pt x="225916" y="371148"/>
                </a:lnTo>
                <a:lnTo>
                  <a:pt x="225916" y="484106"/>
                </a:lnTo>
                <a:cubicBezTo>
                  <a:pt x="552001" y="437522"/>
                  <a:pt x="804212" y="294475"/>
                  <a:pt x="880298" y="112957"/>
                </a:cubicBezTo>
                <a:cubicBezTo>
                  <a:pt x="991080" y="377247"/>
                  <a:pt x="700698" y="642195"/>
                  <a:pt x="225916" y="710021"/>
                </a:cubicBezTo>
                <a:lnTo>
                  <a:pt x="225916" y="822979"/>
                </a:lnTo>
                <a:lnTo>
                  <a:pt x="0" y="612941"/>
                </a:lnTo>
                <a:close/>
              </a:path>
              <a:path w="903847" h="822979" fill="darkenLess" stroke="0" extrusionOk="0">
                <a:moveTo>
                  <a:pt x="903662" y="225915"/>
                </a:moveTo>
                <a:lnTo>
                  <a:pt x="903662" y="0"/>
                </a:lnTo>
                <a:lnTo>
                  <a:pt x="903662" y="225915"/>
                </a:lnTo>
                <a:close/>
              </a:path>
              <a:path w="903847" h="822979" fill="none" extrusionOk="0">
                <a:moveTo>
                  <a:pt x="903662" y="225915"/>
                </a:moveTo>
                <a:lnTo>
                  <a:pt x="903662" y="225915"/>
                </a:lnTo>
                <a:cubicBezTo>
                  <a:pt x="903662" y="453906"/>
                  <a:pt x="624899" y="653024"/>
                  <a:pt x="225916" y="710021"/>
                </a:cubicBezTo>
                <a:lnTo>
                  <a:pt x="225916" y="822979"/>
                </a:lnTo>
                <a:lnTo>
                  <a:pt x="0" y="612941"/>
                </a:lnTo>
                <a:lnTo>
                  <a:pt x="225916" y="371148"/>
                </a:lnTo>
                <a:lnTo>
                  <a:pt x="225916" y="484106"/>
                </a:lnTo>
                <a:cubicBezTo>
                  <a:pt x="552001" y="437522"/>
                  <a:pt x="804212" y="294475"/>
                  <a:pt x="880298" y="112957"/>
                </a:cubicBezTo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화살표: 왼쪽으로 구부러짐 9">
            <a:extLst>
              <a:ext uri="{FF2B5EF4-FFF2-40B4-BE49-F238E27FC236}">
                <a16:creationId xmlns="" xmlns:a16="http://schemas.microsoft.com/office/drawing/2014/main" id="{1E5B9B50-5C71-4A87-9A0C-227ABA3A8C35}"/>
              </a:ext>
            </a:extLst>
          </p:cNvPr>
          <p:cNvSpPr/>
          <p:nvPr/>
        </p:nvSpPr>
        <p:spPr>
          <a:xfrm rot="15300000" flipH="1">
            <a:off x="10478177" y="4679053"/>
            <a:ext cx="1027788" cy="1122831"/>
          </a:xfrm>
          <a:custGeom>
            <a:avLst/>
            <a:gdLst>
              <a:gd name="connsiteX0" fmla="*/ 0 w 903662"/>
              <a:gd name="connsiteY0" fmla="*/ 1112924 h 1338839"/>
              <a:gd name="connsiteX1" fmla="*/ 225916 w 903662"/>
              <a:gd name="connsiteY1" fmla="*/ 871131 h 1338839"/>
              <a:gd name="connsiteX2" fmla="*/ 225916 w 903662"/>
              <a:gd name="connsiteY2" fmla="*/ 984089 h 1338839"/>
              <a:gd name="connsiteX3" fmla="*/ 880298 w 903662"/>
              <a:gd name="connsiteY3" fmla="*/ 612940 h 1338839"/>
              <a:gd name="connsiteX4" fmla="*/ 225916 w 903662"/>
              <a:gd name="connsiteY4" fmla="*/ 1210004 h 1338839"/>
              <a:gd name="connsiteX5" fmla="*/ 225916 w 903662"/>
              <a:gd name="connsiteY5" fmla="*/ 1322962 h 1338839"/>
              <a:gd name="connsiteX6" fmla="*/ 0 w 903662"/>
              <a:gd name="connsiteY6" fmla="*/ 1112924 h 1338839"/>
              <a:gd name="connsiteX0" fmla="*/ 903662 w 903662"/>
              <a:gd name="connsiteY0" fmla="*/ 725898 h 1338839"/>
              <a:gd name="connsiteX1" fmla="*/ 0 w 903662"/>
              <a:gd name="connsiteY1" fmla="*/ 225915 h 1338839"/>
              <a:gd name="connsiteX2" fmla="*/ 0 w 903662"/>
              <a:gd name="connsiteY2" fmla="*/ 0 h 1338839"/>
              <a:gd name="connsiteX3" fmla="*/ 903662 w 903662"/>
              <a:gd name="connsiteY3" fmla="*/ 499983 h 1338839"/>
              <a:gd name="connsiteX4" fmla="*/ 903662 w 903662"/>
              <a:gd name="connsiteY4" fmla="*/ 725898 h 1338839"/>
              <a:gd name="connsiteX0" fmla="*/ 903662 w 903662"/>
              <a:gd name="connsiteY0" fmla="*/ 725898 h 1338839"/>
              <a:gd name="connsiteX1" fmla="*/ 0 w 903662"/>
              <a:gd name="connsiteY1" fmla="*/ 225915 h 1338839"/>
              <a:gd name="connsiteX2" fmla="*/ 0 w 903662"/>
              <a:gd name="connsiteY2" fmla="*/ 0 h 1338839"/>
              <a:gd name="connsiteX3" fmla="*/ 903662 w 903662"/>
              <a:gd name="connsiteY3" fmla="*/ 499983 h 1338839"/>
              <a:gd name="connsiteX4" fmla="*/ 903662 w 903662"/>
              <a:gd name="connsiteY4" fmla="*/ 725898 h 1338839"/>
              <a:gd name="connsiteX5" fmla="*/ 225916 w 903662"/>
              <a:gd name="connsiteY5" fmla="*/ 1210004 h 1338839"/>
              <a:gd name="connsiteX6" fmla="*/ 225916 w 903662"/>
              <a:gd name="connsiteY6" fmla="*/ 1322962 h 1338839"/>
              <a:gd name="connsiteX7" fmla="*/ 0 w 903662"/>
              <a:gd name="connsiteY7" fmla="*/ 1112924 h 1338839"/>
              <a:gd name="connsiteX8" fmla="*/ 225916 w 903662"/>
              <a:gd name="connsiteY8" fmla="*/ 871131 h 1338839"/>
              <a:gd name="connsiteX9" fmla="*/ 225916 w 903662"/>
              <a:gd name="connsiteY9" fmla="*/ 984089 h 1338839"/>
              <a:gd name="connsiteX10" fmla="*/ 880298 w 903662"/>
              <a:gd name="connsiteY10" fmla="*/ 612940 h 1338839"/>
              <a:gd name="connsiteX0" fmla="*/ 0 w 903847"/>
              <a:gd name="connsiteY0" fmla="*/ 1112924 h 1322962"/>
              <a:gd name="connsiteX1" fmla="*/ 225916 w 903847"/>
              <a:gd name="connsiteY1" fmla="*/ 871131 h 1322962"/>
              <a:gd name="connsiteX2" fmla="*/ 225916 w 903847"/>
              <a:gd name="connsiteY2" fmla="*/ 984089 h 1322962"/>
              <a:gd name="connsiteX3" fmla="*/ 880298 w 903847"/>
              <a:gd name="connsiteY3" fmla="*/ 612940 h 1322962"/>
              <a:gd name="connsiteX4" fmla="*/ 225916 w 903847"/>
              <a:gd name="connsiteY4" fmla="*/ 1210004 h 1322962"/>
              <a:gd name="connsiteX5" fmla="*/ 225916 w 903847"/>
              <a:gd name="connsiteY5" fmla="*/ 1322962 h 1322962"/>
              <a:gd name="connsiteX6" fmla="*/ 0 w 903847"/>
              <a:gd name="connsiteY6" fmla="*/ 1112924 h 1322962"/>
              <a:gd name="connsiteX0" fmla="*/ 903662 w 903847"/>
              <a:gd name="connsiteY0" fmla="*/ 725898 h 1322962"/>
              <a:gd name="connsiteX1" fmla="*/ 0 w 903847"/>
              <a:gd name="connsiteY1" fmla="*/ 225915 h 1322962"/>
              <a:gd name="connsiteX2" fmla="*/ 0 w 903847"/>
              <a:gd name="connsiteY2" fmla="*/ 0 h 1322962"/>
              <a:gd name="connsiteX3" fmla="*/ 903662 w 903847"/>
              <a:gd name="connsiteY3" fmla="*/ 499983 h 1322962"/>
              <a:gd name="connsiteX4" fmla="*/ 903662 w 903847"/>
              <a:gd name="connsiteY4" fmla="*/ 725898 h 1322962"/>
              <a:gd name="connsiteX0" fmla="*/ 903662 w 903847"/>
              <a:gd name="connsiteY0" fmla="*/ 725898 h 1322962"/>
              <a:gd name="connsiteX1" fmla="*/ 0 w 903847"/>
              <a:gd name="connsiteY1" fmla="*/ 225915 h 1322962"/>
              <a:gd name="connsiteX2" fmla="*/ 903662 w 903847"/>
              <a:gd name="connsiteY2" fmla="*/ 499983 h 1322962"/>
              <a:gd name="connsiteX3" fmla="*/ 903662 w 903847"/>
              <a:gd name="connsiteY3" fmla="*/ 725898 h 1322962"/>
              <a:gd name="connsiteX4" fmla="*/ 225916 w 903847"/>
              <a:gd name="connsiteY4" fmla="*/ 1210004 h 1322962"/>
              <a:gd name="connsiteX5" fmla="*/ 225916 w 903847"/>
              <a:gd name="connsiteY5" fmla="*/ 1322962 h 1322962"/>
              <a:gd name="connsiteX6" fmla="*/ 0 w 903847"/>
              <a:gd name="connsiteY6" fmla="*/ 1112924 h 1322962"/>
              <a:gd name="connsiteX7" fmla="*/ 225916 w 903847"/>
              <a:gd name="connsiteY7" fmla="*/ 871131 h 1322962"/>
              <a:gd name="connsiteX8" fmla="*/ 225916 w 903847"/>
              <a:gd name="connsiteY8" fmla="*/ 984089 h 1322962"/>
              <a:gd name="connsiteX9" fmla="*/ 880298 w 903847"/>
              <a:gd name="connsiteY9" fmla="*/ 612940 h 1322962"/>
              <a:gd name="connsiteX0" fmla="*/ 0 w 903847"/>
              <a:gd name="connsiteY0" fmla="*/ 1112924 h 1322962"/>
              <a:gd name="connsiteX1" fmla="*/ 225916 w 903847"/>
              <a:gd name="connsiteY1" fmla="*/ 871131 h 1322962"/>
              <a:gd name="connsiteX2" fmla="*/ 225916 w 903847"/>
              <a:gd name="connsiteY2" fmla="*/ 984089 h 1322962"/>
              <a:gd name="connsiteX3" fmla="*/ 880298 w 903847"/>
              <a:gd name="connsiteY3" fmla="*/ 612940 h 1322962"/>
              <a:gd name="connsiteX4" fmla="*/ 225916 w 903847"/>
              <a:gd name="connsiteY4" fmla="*/ 1210004 h 1322962"/>
              <a:gd name="connsiteX5" fmla="*/ 225916 w 903847"/>
              <a:gd name="connsiteY5" fmla="*/ 1322962 h 1322962"/>
              <a:gd name="connsiteX6" fmla="*/ 0 w 903847"/>
              <a:gd name="connsiteY6" fmla="*/ 1112924 h 1322962"/>
              <a:gd name="connsiteX0" fmla="*/ 903662 w 903847"/>
              <a:gd name="connsiteY0" fmla="*/ 725898 h 1322962"/>
              <a:gd name="connsiteX1" fmla="*/ 0 w 903847"/>
              <a:gd name="connsiteY1" fmla="*/ 225915 h 1322962"/>
              <a:gd name="connsiteX2" fmla="*/ 0 w 903847"/>
              <a:gd name="connsiteY2" fmla="*/ 0 h 1322962"/>
              <a:gd name="connsiteX3" fmla="*/ 903662 w 903847"/>
              <a:gd name="connsiteY3" fmla="*/ 499983 h 1322962"/>
              <a:gd name="connsiteX4" fmla="*/ 903662 w 903847"/>
              <a:gd name="connsiteY4" fmla="*/ 725898 h 1322962"/>
              <a:gd name="connsiteX0" fmla="*/ 903662 w 903847"/>
              <a:gd name="connsiteY0" fmla="*/ 725898 h 1322962"/>
              <a:gd name="connsiteX1" fmla="*/ 903662 w 903847"/>
              <a:gd name="connsiteY1" fmla="*/ 499983 h 1322962"/>
              <a:gd name="connsiteX2" fmla="*/ 903662 w 903847"/>
              <a:gd name="connsiteY2" fmla="*/ 725898 h 1322962"/>
              <a:gd name="connsiteX3" fmla="*/ 225916 w 903847"/>
              <a:gd name="connsiteY3" fmla="*/ 1210004 h 1322962"/>
              <a:gd name="connsiteX4" fmla="*/ 225916 w 903847"/>
              <a:gd name="connsiteY4" fmla="*/ 1322962 h 1322962"/>
              <a:gd name="connsiteX5" fmla="*/ 0 w 903847"/>
              <a:gd name="connsiteY5" fmla="*/ 1112924 h 1322962"/>
              <a:gd name="connsiteX6" fmla="*/ 225916 w 903847"/>
              <a:gd name="connsiteY6" fmla="*/ 871131 h 1322962"/>
              <a:gd name="connsiteX7" fmla="*/ 225916 w 903847"/>
              <a:gd name="connsiteY7" fmla="*/ 984089 h 1322962"/>
              <a:gd name="connsiteX8" fmla="*/ 880298 w 903847"/>
              <a:gd name="connsiteY8" fmla="*/ 612940 h 1322962"/>
              <a:gd name="connsiteX0" fmla="*/ 0 w 922959"/>
              <a:gd name="connsiteY0" fmla="*/ 1112924 h 1322962"/>
              <a:gd name="connsiteX1" fmla="*/ 225916 w 922959"/>
              <a:gd name="connsiteY1" fmla="*/ 871131 h 1322962"/>
              <a:gd name="connsiteX2" fmla="*/ 225916 w 922959"/>
              <a:gd name="connsiteY2" fmla="*/ 984089 h 1322962"/>
              <a:gd name="connsiteX3" fmla="*/ 880298 w 922959"/>
              <a:gd name="connsiteY3" fmla="*/ 612940 h 1322962"/>
              <a:gd name="connsiteX4" fmla="*/ 225916 w 922959"/>
              <a:gd name="connsiteY4" fmla="*/ 1210004 h 1322962"/>
              <a:gd name="connsiteX5" fmla="*/ 225916 w 922959"/>
              <a:gd name="connsiteY5" fmla="*/ 1322962 h 1322962"/>
              <a:gd name="connsiteX6" fmla="*/ 0 w 922959"/>
              <a:gd name="connsiteY6" fmla="*/ 1112924 h 1322962"/>
              <a:gd name="connsiteX0" fmla="*/ 903662 w 922959"/>
              <a:gd name="connsiteY0" fmla="*/ 725898 h 1322962"/>
              <a:gd name="connsiteX1" fmla="*/ 548640 w 922959"/>
              <a:gd name="connsiteY1" fmla="*/ 337675 h 1322962"/>
              <a:gd name="connsiteX2" fmla="*/ 0 w 922959"/>
              <a:gd name="connsiteY2" fmla="*/ 0 h 1322962"/>
              <a:gd name="connsiteX3" fmla="*/ 903662 w 922959"/>
              <a:gd name="connsiteY3" fmla="*/ 499983 h 1322962"/>
              <a:gd name="connsiteX4" fmla="*/ 903662 w 922959"/>
              <a:gd name="connsiteY4" fmla="*/ 725898 h 1322962"/>
              <a:gd name="connsiteX0" fmla="*/ 903662 w 922959"/>
              <a:gd name="connsiteY0" fmla="*/ 725898 h 1322962"/>
              <a:gd name="connsiteX1" fmla="*/ 903662 w 922959"/>
              <a:gd name="connsiteY1" fmla="*/ 499983 h 1322962"/>
              <a:gd name="connsiteX2" fmla="*/ 903662 w 922959"/>
              <a:gd name="connsiteY2" fmla="*/ 725898 h 1322962"/>
              <a:gd name="connsiteX3" fmla="*/ 225916 w 922959"/>
              <a:gd name="connsiteY3" fmla="*/ 1210004 h 1322962"/>
              <a:gd name="connsiteX4" fmla="*/ 225916 w 922959"/>
              <a:gd name="connsiteY4" fmla="*/ 1322962 h 1322962"/>
              <a:gd name="connsiteX5" fmla="*/ 0 w 922959"/>
              <a:gd name="connsiteY5" fmla="*/ 1112924 h 1322962"/>
              <a:gd name="connsiteX6" fmla="*/ 225916 w 922959"/>
              <a:gd name="connsiteY6" fmla="*/ 871131 h 1322962"/>
              <a:gd name="connsiteX7" fmla="*/ 225916 w 922959"/>
              <a:gd name="connsiteY7" fmla="*/ 984089 h 1322962"/>
              <a:gd name="connsiteX8" fmla="*/ 880298 w 922959"/>
              <a:gd name="connsiteY8" fmla="*/ 612940 h 1322962"/>
              <a:gd name="connsiteX0" fmla="*/ 0 w 903847"/>
              <a:gd name="connsiteY0" fmla="*/ 1112924 h 1322962"/>
              <a:gd name="connsiteX1" fmla="*/ 225916 w 903847"/>
              <a:gd name="connsiteY1" fmla="*/ 871131 h 1322962"/>
              <a:gd name="connsiteX2" fmla="*/ 225916 w 903847"/>
              <a:gd name="connsiteY2" fmla="*/ 984089 h 1322962"/>
              <a:gd name="connsiteX3" fmla="*/ 880298 w 903847"/>
              <a:gd name="connsiteY3" fmla="*/ 612940 h 1322962"/>
              <a:gd name="connsiteX4" fmla="*/ 225916 w 903847"/>
              <a:gd name="connsiteY4" fmla="*/ 1210004 h 1322962"/>
              <a:gd name="connsiteX5" fmla="*/ 225916 w 903847"/>
              <a:gd name="connsiteY5" fmla="*/ 1322962 h 1322962"/>
              <a:gd name="connsiteX6" fmla="*/ 0 w 903847"/>
              <a:gd name="connsiteY6" fmla="*/ 1112924 h 1322962"/>
              <a:gd name="connsiteX0" fmla="*/ 903662 w 903847"/>
              <a:gd name="connsiteY0" fmla="*/ 725898 h 1322962"/>
              <a:gd name="connsiteX1" fmla="*/ 0 w 903847"/>
              <a:gd name="connsiteY1" fmla="*/ 0 h 1322962"/>
              <a:gd name="connsiteX2" fmla="*/ 903662 w 903847"/>
              <a:gd name="connsiteY2" fmla="*/ 499983 h 1322962"/>
              <a:gd name="connsiteX3" fmla="*/ 903662 w 903847"/>
              <a:gd name="connsiteY3" fmla="*/ 725898 h 1322962"/>
              <a:gd name="connsiteX0" fmla="*/ 903662 w 903847"/>
              <a:gd name="connsiteY0" fmla="*/ 725898 h 1322962"/>
              <a:gd name="connsiteX1" fmla="*/ 903662 w 903847"/>
              <a:gd name="connsiteY1" fmla="*/ 499983 h 1322962"/>
              <a:gd name="connsiteX2" fmla="*/ 903662 w 903847"/>
              <a:gd name="connsiteY2" fmla="*/ 725898 h 1322962"/>
              <a:gd name="connsiteX3" fmla="*/ 225916 w 903847"/>
              <a:gd name="connsiteY3" fmla="*/ 1210004 h 1322962"/>
              <a:gd name="connsiteX4" fmla="*/ 225916 w 903847"/>
              <a:gd name="connsiteY4" fmla="*/ 1322962 h 1322962"/>
              <a:gd name="connsiteX5" fmla="*/ 0 w 903847"/>
              <a:gd name="connsiteY5" fmla="*/ 1112924 h 1322962"/>
              <a:gd name="connsiteX6" fmla="*/ 225916 w 903847"/>
              <a:gd name="connsiteY6" fmla="*/ 871131 h 1322962"/>
              <a:gd name="connsiteX7" fmla="*/ 225916 w 903847"/>
              <a:gd name="connsiteY7" fmla="*/ 984089 h 1322962"/>
              <a:gd name="connsiteX8" fmla="*/ 880298 w 903847"/>
              <a:gd name="connsiteY8" fmla="*/ 612940 h 1322962"/>
              <a:gd name="connsiteX0" fmla="*/ 0 w 903847"/>
              <a:gd name="connsiteY0" fmla="*/ 765704 h 975742"/>
              <a:gd name="connsiteX1" fmla="*/ 225916 w 903847"/>
              <a:gd name="connsiteY1" fmla="*/ 523911 h 975742"/>
              <a:gd name="connsiteX2" fmla="*/ 225916 w 903847"/>
              <a:gd name="connsiteY2" fmla="*/ 636869 h 975742"/>
              <a:gd name="connsiteX3" fmla="*/ 880298 w 903847"/>
              <a:gd name="connsiteY3" fmla="*/ 265720 h 975742"/>
              <a:gd name="connsiteX4" fmla="*/ 225916 w 903847"/>
              <a:gd name="connsiteY4" fmla="*/ 862784 h 975742"/>
              <a:gd name="connsiteX5" fmla="*/ 225916 w 903847"/>
              <a:gd name="connsiteY5" fmla="*/ 975742 h 975742"/>
              <a:gd name="connsiteX6" fmla="*/ 0 w 903847"/>
              <a:gd name="connsiteY6" fmla="*/ 765704 h 975742"/>
              <a:gd name="connsiteX0" fmla="*/ 903662 w 903847"/>
              <a:gd name="connsiteY0" fmla="*/ 378678 h 975742"/>
              <a:gd name="connsiteX1" fmla="*/ 345440 w 903847"/>
              <a:gd name="connsiteY1" fmla="*/ 59180 h 975742"/>
              <a:gd name="connsiteX2" fmla="*/ 903662 w 903847"/>
              <a:gd name="connsiteY2" fmla="*/ 152763 h 975742"/>
              <a:gd name="connsiteX3" fmla="*/ 903662 w 903847"/>
              <a:gd name="connsiteY3" fmla="*/ 378678 h 975742"/>
              <a:gd name="connsiteX0" fmla="*/ 903662 w 903847"/>
              <a:gd name="connsiteY0" fmla="*/ 378678 h 975742"/>
              <a:gd name="connsiteX1" fmla="*/ 903662 w 903847"/>
              <a:gd name="connsiteY1" fmla="*/ 152763 h 975742"/>
              <a:gd name="connsiteX2" fmla="*/ 903662 w 903847"/>
              <a:gd name="connsiteY2" fmla="*/ 378678 h 975742"/>
              <a:gd name="connsiteX3" fmla="*/ 225916 w 903847"/>
              <a:gd name="connsiteY3" fmla="*/ 862784 h 975742"/>
              <a:gd name="connsiteX4" fmla="*/ 225916 w 903847"/>
              <a:gd name="connsiteY4" fmla="*/ 975742 h 975742"/>
              <a:gd name="connsiteX5" fmla="*/ 0 w 903847"/>
              <a:gd name="connsiteY5" fmla="*/ 765704 h 975742"/>
              <a:gd name="connsiteX6" fmla="*/ 225916 w 903847"/>
              <a:gd name="connsiteY6" fmla="*/ 523911 h 975742"/>
              <a:gd name="connsiteX7" fmla="*/ 225916 w 903847"/>
              <a:gd name="connsiteY7" fmla="*/ 636869 h 975742"/>
              <a:gd name="connsiteX8" fmla="*/ 880298 w 903847"/>
              <a:gd name="connsiteY8" fmla="*/ 265720 h 975742"/>
              <a:gd name="connsiteX0" fmla="*/ 0 w 903847"/>
              <a:gd name="connsiteY0" fmla="*/ 612941 h 822979"/>
              <a:gd name="connsiteX1" fmla="*/ 225916 w 903847"/>
              <a:gd name="connsiteY1" fmla="*/ 371148 h 822979"/>
              <a:gd name="connsiteX2" fmla="*/ 225916 w 903847"/>
              <a:gd name="connsiteY2" fmla="*/ 484106 h 822979"/>
              <a:gd name="connsiteX3" fmla="*/ 880298 w 903847"/>
              <a:gd name="connsiteY3" fmla="*/ 112957 h 822979"/>
              <a:gd name="connsiteX4" fmla="*/ 225916 w 903847"/>
              <a:gd name="connsiteY4" fmla="*/ 710021 h 822979"/>
              <a:gd name="connsiteX5" fmla="*/ 225916 w 903847"/>
              <a:gd name="connsiteY5" fmla="*/ 822979 h 822979"/>
              <a:gd name="connsiteX6" fmla="*/ 0 w 903847"/>
              <a:gd name="connsiteY6" fmla="*/ 612941 h 822979"/>
              <a:gd name="connsiteX0" fmla="*/ 903662 w 903847"/>
              <a:gd name="connsiteY0" fmla="*/ 225915 h 822979"/>
              <a:gd name="connsiteX1" fmla="*/ 903662 w 903847"/>
              <a:gd name="connsiteY1" fmla="*/ 0 h 822979"/>
              <a:gd name="connsiteX2" fmla="*/ 903662 w 903847"/>
              <a:gd name="connsiteY2" fmla="*/ 225915 h 822979"/>
              <a:gd name="connsiteX0" fmla="*/ 903662 w 903847"/>
              <a:gd name="connsiteY0" fmla="*/ 225915 h 822979"/>
              <a:gd name="connsiteX1" fmla="*/ 903662 w 903847"/>
              <a:gd name="connsiteY1" fmla="*/ 0 h 822979"/>
              <a:gd name="connsiteX2" fmla="*/ 903662 w 903847"/>
              <a:gd name="connsiteY2" fmla="*/ 225915 h 822979"/>
              <a:gd name="connsiteX3" fmla="*/ 225916 w 903847"/>
              <a:gd name="connsiteY3" fmla="*/ 710021 h 822979"/>
              <a:gd name="connsiteX4" fmla="*/ 225916 w 903847"/>
              <a:gd name="connsiteY4" fmla="*/ 822979 h 822979"/>
              <a:gd name="connsiteX5" fmla="*/ 0 w 903847"/>
              <a:gd name="connsiteY5" fmla="*/ 612941 h 822979"/>
              <a:gd name="connsiteX6" fmla="*/ 225916 w 903847"/>
              <a:gd name="connsiteY6" fmla="*/ 371148 h 822979"/>
              <a:gd name="connsiteX7" fmla="*/ 225916 w 903847"/>
              <a:gd name="connsiteY7" fmla="*/ 484106 h 822979"/>
              <a:gd name="connsiteX8" fmla="*/ 880298 w 903847"/>
              <a:gd name="connsiteY8" fmla="*/ 112957 h 822979"/>
              <a:gd name="connsiteX0" fmla="*/ 0 w 903847"/>
              <a:gd name="connsiteY0" fmla="*/ 612941 h 822979"/>
              <a:gd name="connsiteX1" fmla="*/ 225916 w 903847"/>
              <a:gd name="connsiteY1" fmla="*/ 371148 h 822979"/>
              <a:gd name="connsiteX2" fmla="*/ 225916 w 903847"/>
              <a:gd name="connsiteY2" fmla="*/ 484106 h 822979"/>
              <a:gd name="connsiteX3" fmla="*/ 880298 w 903847"/>
              <a:gd name="connsiteY3" fmla="*/ 112957 h 822979"/>
              <a:gd name="connsiteX4" fmla="*/ 225916 w 903847"/>
              <a:gd name="connsiteY4" fmla="*/ 710021 h 822979"/>
              <a:gd name="connsiteX5" fmla="*/ 225916 w 903847"/>
              <a:gd name="connsiteY5" fmla="*/ 822979 h 822979"/>
              <a:gd name="connsiteX6" fmla="*/ 0 w 903847"/>
              <a:gd name="connsiteY6" fmla="*/ 612941 h 822979"/>
              <a:gd name="connsiteX0" fmla="*/ 903662 w 903847"/>
              <a:gd name="connsiteY0" fmla="*/ 225915 h 822979"/>
              <a:gd name="connsiteX1" fmla="*/ 903662 w 903847"/>
              <a:gd name="connsiteY1" fmla="*/ 0 h 822979"/>
              <a:gd name="connsiteX2" fmla="*/ 903662 w 903847"/>
              <a:gd name="connsiteY2" fmla="*/ 225915 h 822979"/>
              <a:gd name="connsiteX0" fmla="*/ 903662 w 903847"/>
              <a:gd name="connsiteY0" fmla="*/ 225915 h 822979"/>
              <a:gd name="connsiteX1" fmla="*/ 903662 w 903847"/>
              <a:gd name="connsiteY1" fmla="*/ 225915 h 822979"/>
              <a:gd name="connsiteX2" fmla="*/ 225916 w 903847"/>
              <a:gd name="connsiteY2" fmla="*/ 710021 h 822979"/>
              <a:gd name="connsiteX3" fmla="*/ 225916 w 903847"/>
              <a:gd name="connsiteY3" fmla="*/ 822979 h 822979"/>
              <a:gd name="connsiteX4" fmla="*/ 0 w 903847"/>
              <a:gd name="connsiteY4" fmla="*/ 612941 h 822979"/>
              <a:gd name="connsiteX5" fmla="*/ 225916 w 903847"/>
              <a:gd name="connsiteY5" fmla="*/ 371148 h 822979"/>
              <a:gd name="connsiteX6" fmla="*/ 225916 w 903847"/>
              <a:gd name="connsiteY6" fmla="*/ 484106 h 822979"/>
              <a:gd name="connsiteX7" fmla="*/ 880298 w 903847"/>
              <a:gd name="connsiteY7" fmla="*/ 112957 h 82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3847" h="822979" stroke="0" extrusionOk="0">
                <a:moveTo>
                  <a:pt x="0" y="612941"/>
                </a:moveTo>
                <a:lnTo>
                  <a:pt x="225916" y="371148"/>
                </a:lnTo>
                <a:lnTo>
                  <a:pt x="225916" y="484106"/>
                </a:lnTo>
                <a:cubicBezTo>
                  <a:pt x="552001" y="437522"/>
                  <a:pt x="804212" y="294475"/>
                  <a:pt x="880298" y="112957"/>
                </a:cubicBezTo>
                <a:cubicBezTo>
                  <a:pt x="991080" y="377247"/>
                  <a:pt x="700698" y="642195"/>
                  <a:pt x="225916" y="710021"/>
                </a:cubicBezTo>
                <a:lnTo>
                  <a:pt x="225916" y="822979"/>
                </a:lnTo>
                <a:lnTo>
                  <a:pt x="0" y="612941"/>
                </a:lnTo>
                <a:close/>
              </a:path>
              <a:path w="903847" h="822979" fill="darkenLess" stroke="0" extrusionOk="0">
                <a:moveTo>
                  <a:pt x="903662" y="225915"/>
                </a:moveTo>
                <a:lnTo>
                  <a:pt x="903662" y="0"/>
                </a:lnTo>
                <a:lnTo>
                  <a:pt x="903662" y="225915"/>
                </a:lnTo>
                <a:close/>
              </a:path>
              <a:path w="903847" h="822979" fill="none" extrusionOk="0">
                <a:moveTo>
                  <a:pt x="903662" y="225915"/>
                </a:moveTo>
                <a:lnTo>
                  <a:pt x="903662" y="225915"/>
                </a:lnTo>
                <a:cubicBezTo>
                  <a:pt x="903662" y="453906"/>
                  <a:pt x="624899" y="653024"/>
                  <a:pt x="225916" y="710021"/>
                </a:cubicBezTo>
                <a:lnTo>
                  <a:pt x="225916" y="822979"/>
                </a:lnTo>
                <a:lnTo>
                  <a:pt x="0" y="612941"/>
                </a:lnTo>
                <a:lnTo>
                  <a:pt x="225916" y="371148"/>
                </a:lnTo>
                <a:lnTo>
                  <a:pt x="225916" y="484106"/>
                </a:lnTo>
                <a:cubicBezTo>
                  <a:pt x="552001" y="437522"/>
                  <a:pt x="804212" y="294475"/>
                  <a:pt x="880298" y="112957"/>
                </a:cubicBezTo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97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>
            <a:extLst>
              <a:ext uri="{FF2B5EF4-FFF2-40B4-BE49-F238E27FC236}">
                <a16:creationId xmlns="" xmlns:a16="http://schemas.microsoft.com/office/drawing/2014/main" id="{651AA740-046F-4F60-99E6-6654754F5073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1" y="0"/>
            <a:chExt cx="12192000" cy="6858000"/>
          </a:xfrm>
        </p:grpSpPr>
        <p:sp>
          <p:nvSpPr>
            <p:cNvPr id="13" name="직사각형 12"/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23676" y="746620"/>
              <a:ext cx="11780970" cy="5897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190500" dist="2159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76" y="204874"/>
              <a:ext cx="384343" cy="384343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785" y="284704"/>
              <a:ext cx="1053085" cy="295547"/>
            </a:xfrm>
            <a:prstGeom prst="rect">
              <a:avLst/>
            </a:prstGeom>
          </p:spPr>
        </p:pic>
        <p:grpSp>
          <p:nvGrpSpPr>
            <p:cNvPr id="3" name="그룹 33"/>
            <p:cNvGrpSpPr/>
            <p:nvPr/>
          </p:nvGrpSpPr>
          <p:grpSpPr>
            <a:xfrm>
              <a:off x="9720000" y="180000"/>
              <a:ext cx="1932493" cy="414997"/>
              <a:chOff x="160147" y="1840624"/>
              <a:chExt cx="1485774" cy="315590"/>
            </a:xfrm>
          </p:grpSpPr>
          <p:sp>
            <p:nvSpPr>
              <p:cNvPr id="35" name="모서리가 둥근 직사각형 34"/>
              <p:cNvSpPr/>
              <p:nvPr/>
            </p:nvSpPr>
            <p:spPr>
              <a:xfrm>
                <a:off x="160147" y="1840624"/>
                <a:ext cx="1485774" cy="315590"/>
              </a:xfrm>
              <a:prstGeom prst="roundRect">
                <a:avLst>
                  <a:gd name="adj" fmla="val 1923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306961" y="1881393"/>
                <a:ext cx="1192172" cy="234053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PART #5. </a:t>
                </a:r>
                <a:r>
                  <a:rPr lang="ko-KR" altLang="en-US" sz="1400" b="1" dirty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게시판</a:t>
                </a:r>
                <a:endParaRPr lang="en-US" altLang="ko-KR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cxnSp>
          <p:nvCxnSpPr>
            <p:cNvPr id="14" name="직선 연결선 13"/>
            <p:cNvCxnSpPr/>
            <p:nvPr/>
          </p:nvCxnSpPr>
          <p:spPr>
            <a:xfrm flipH="1">
              <a:off x="3227423" y="27633"/>
              <a:ext cx="3055" cy="80010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2734" y="602911"/>
              <a:ext cx="229377" cy="247021"/>
            </a:xfrm>
            <a:prstGeom prst="rect">
              <a:avLst/>
            </a:prstGeom>
          </p:spPr>
        </p:pic>
        <p:cxnSp>
          <p:nvCxnSpPr>
            <p:cNvPr id="16" name="직선 연결선 15"/>
            <p:cNvCxnSpPr/>
            <p:nvPr/>
          </p:nvCxnSpPr>
          <p:spPr>
            <a:xfrm flipH="1">
              <a:off x="9109723" y="28608"/>
              <a:ext cx="3055" cy="80010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5034" y="602910"/>
              <a:ext cx="229377" cy="247021"/>
            </a:xfrm>
            <a:prstGeom prst="rect">
              <a:avLst/>
            </a:prstGeom>
          </p:spPr>
        </p:pic>
      </p:grpSp>
      <p:sp>
        <p:nvSpPr>
          <p:cNvPr id="19" name="Rectangle 94">
            <a:extLst>
              <a:ext uri="{FF2B5EF4-FFF2-40B4-BE49-F238E27FC236}">
                <a16:creationId xmlns="" xmlns:a16="http://schemas.microsoft.com/office/drawing/2014/main" id="{77B29EDA-FBF7-4684-AA35-14B695D98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3986" y="1025066"/>
            <a:ext cx="785712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000" b="1" dirty="0">
                <a:latin typeface="Arial" panose="020B0604020202020204" pitchFamily="34" charset="0"/>
                <a:cs typeface="맑은 고딕" panose="020B0503020000020004" pitchFamily="50" charset="-127"/>
              </a:rPr>
              <a:t>공지사항 게시판</a:t>
            </a:r>
            <a:r>
              <a:rPr lang="en-US" altLang="ko-KR" sz="2000" b="1" dirty="0">
                <a:latin typeface="Arial" panose="020B0604020202020204" pitchFamily="34" charset="0"/>
                <a:cs typeface="맑은 고딕" panose="020B0503020000020004" pitchFamily="50" charset="-127"/>
              </a:rPr>
              <a:t>, </a:t>
            </a:r>
            <a:r>
              <a:rPr lang="ko-KR" altLang="en-US" sz="2000" b="1" dirty="0">
                <a:latin typeface="Arial" panose="020B0604020202020204" pitchFamily="34" charset="0"/>
                <a:cs typeface="맑은 고딕" panose="020B0503020000020004" pitchFamily="50" charset="-127"/>
              </a:rPr>
              <a:t>부서 게시판 세부 게시판 페이지 기능 설명</a:t>
            </a:r>
            <a:endParaRPr lang="en-US" altLang="ko-KR" sz="2000" b="1" dirty="0">
              <a:latin typeface="Arial" panose="020B0604020202020204" pitchFamily="34" charset="0"/>
              <a:cs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AB733FBA-2139-4EDD-A081-C92EA5CE8384}"/>
              </a:ext>
            </a:extLst>
          </p:cNvPr>
          <p:cNvSpPr/>
          <p:nvPr/>
        </p:nvSpPr>
        <p:spPr>
          <a:xfrm>
            <a:off x="720000" y="1080000"/>
            <a:ext cx="1969687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바른고딕" panose="020B0603020101020101" pitchFamily="50" charset="-127"/>
              </a:rPr>
              <a:t>기능 구현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바른고딕" panose="020B0603020101020101" pitchFamily="50" charset="-127"/>
            </a:endParaRPr>
          </a:p>
          <a:p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#8. 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 기능설명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+mj-lt"/>
              <a:ea typeface="나눔바른고딕" panose="020B0603020101020101" pitchFamily="50" charset="-127"/>
            </a:endParaRPr>
          </a:p>
          <a:p>
            <a:r>
              <a:rPr lang="en-US" altLang="ko-KR" sz="1200" dirty="0"/>
              <a:t> </a:t>
            </a:r>
            <a:endParaRPr lang="ko-KR" altLang="ko-KR" sz="1200" dirty="0"/>
          </a:p>
          <a:p>
            <a:r>
              <a:rPr lang="en-US" altLang="ko-KR" sz="1200" dirty="0"/>
              <a:t>4.</a:t>
            </a:r>
            <a:r>
              <a:rPr lang="ko-KR" altLang="ko-KR" sz="1200" dirty="0"/>
              <a:t>글</a:t>
            </a:r>
            <a:r>
              <a:rPr lang="en-US" altLang="ko-KR" sz="1200" dirty="0"/>
              <a:t> </a:t>
            </a:r>
            <a:r>
              <a:rPr lang="ko-KR" altLang="ko-KR" sz="1200" dirty="0"/>
              <a:t>목록을 조회하여 현제 조회하고 있는 게시글 번호의 위번호와 아래 번호를 조회해온다</a:t>
            </a:r>
            <a:r>
              <a:rPr lang="en-US" altLang="ko-KR" sz="1200" dirty="0"/>
              <a:t>.</a:t>
            </a:r>
          </a:p>
          <a:p>
            <a:endParaRPr lang="ko-KR" altLang="ko-KR" sz="1200" dirty="0"/>
          </a:p>
          <a:p>
            <a:r>
              <a:rPr lang="ko-KR" altLang="ko-KR" sz="1200" dirty="0"/>
              <a:t>번호가 없을 시 다음 글</a:t>
            </a:r>
            <a:r>
              <a:rPr lang="en-US" altLang="ko-KR" sz="1200" dirty="0"/>
              <a:t>, </a:t>
            </a:r>
            <a:r>
              <a:rPr lang="ko-KR" altLang="ko-KR" sz="1200" dirty="0"/>
              <a:t>이전 글 없음을 출력한다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 </a:t>
            </a:r>
          </a:p>
          <a:p>
            <a:r>
              <a:rPr lang="en-US" altLang="ko-KR" sz="1200" dirty="0"/>
              <a:t>5. </a:t>
            </a:r>
            <a:r>
              <a:rPr lang="ko-KR" altLang="ko-KR" sz="1200" dirty="0"/>
              <a:t>작성자 본인 또는 수정 권한을 가진 사용자에게 수정</a:t>
            </a:r>
            <a:r>
              <a:rPr lang="en-US" altLang="ko-KR" sz="1200" dirty="0"/>
              <a:t>, </a:t>
            </a:r>
            <a:r>
              <a:rPr lang="ko-KR" altLang="ko-KR" sz="1200" dirty="0"/>
              <a:t>삭제 버튼이 활성화됨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6.</a:t>
            </a:r>
            <a:r>
              <a:rPr lang="ko-KR" altLang="en-US" sz="1200" dirty="0"/>
              <a:t>목록 버튼 클릭 시</a:t>
            </a:r>
            <a:r>
              <a:rPr lang="en-US" altLang="ko-KR" sz="1200" dirty="0"/>
              <a:t>, </a:t>
            </a:r>
            <a:r>
              <a:rPr lang="ko-KR" altLang="en-US" sz="1200" dirty="0"/>
              <a:t>글목록으로 돌아간다</a:t>
            </a:r>
            <a:r>
              <a:rPr lang="en-US" altLang="ko-KR" sz="1200" dirty="0"/>
              <a:t>.</a:t>
            </a:r>
          </a:p>
        </p:txBody>
      </p:sp>
      <p:grpSp>
        <p:nvGrpSpPr>
          <p:cNvPr id="4" name="그룹 20">
            <a:extLst>
              <a:ext uri="{FF2B5EF4-FFF2-40B4-BE49-F238E27FC236}">
                <a16:creationId xmlns="" xmlns:a16="http://schemas.microsoft.com/office/drawing/2014/main" id="{B16F20E6-C60C-4679-B808-E9F351DB4D84}"/>
              </a:ext>
            </a:extLst>
          </p:cNvPr>
          <p:cNvGrpSpPr/>
          <p:nvPr/>
        </p:nvGrpSpPr>
        <p:grpSpPr>
          <a:xfrm>
            <a:off x="3738562" y="2251393"/>
            <a:ext cx="7498398" cy="3745664"/>
            <a:chOff x="0" y="0"/>
            <a:chExt cx="4715068" cy="2355215"/>
          </a:xfrm>
        </p:grpSpPr>
        <p:grpSp>
          <p:nvGrpSpPr>
            <p:cNvPr id="5" name="그룹 21">
              <a:extLst>
                <a:ext uri="{FF2B5EF4-FFF2-40B4-BE49-F238E27FC236}">
                  <a16:creationId xmlns="" xmlns:a16="http://schemas.microsoft.com/office/drawing/2014/main" id="{CD97C6D3-9885-4BC7-BF00-A6CFFE29E432}"/>
                </a:ext>
              </a:extLst>
            </p:cNvPr>
            <p:cNvGrpSpPr/>
            <p:nvPr/>
          </p:nvGrpSpPr>
          <p:grpSpPr>
            <a:xfrm>
              <a:off x="0" y="0"/>
              <a:ext cx="4715068" cy="1621514"/>
              <a:chOff x="0" y="0"/>
              <a:chExt cx="4715068" cy="1621514"/>
            </a:xfrm>
          </p:grpSpPr>
          <p:pic>
            <p:nvPicPr>
              <p:cNvPr id="38" name="그림 37">
                <a:extLst>
                  <a:ext uri="{FF2B5EF4-FFF2-40B4-BE49-F238E27FC236}">
                    <a16:creationId xmlns="" xmlns:a16="http://schemas.microsoft.com/office/drawing/2014/main" id="{4D0AF479-016A-4CB7-802D-BCB1B743F1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4834" b="75605"/>
              <a:stretch/>
            </p:blipFill>
            <p:spPr bwMode="auto">
              <a:xfrm>
                <a:off x="0" y="0"/>
                <a:ext cx="4702175" cy="899795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39" name="그림 38">
                <a:extLst>
                  <a:ext uri="{FF2B5EF4-FFF2-40B4-BE49-F238E27FC236}">
                    <a16:creationId xmlns="" xmlns:a16="http://schemas.microsoft.com/office/drawing/2014/main" id="{D92BA3B2-CF51-4492-81CF-1BD5A0FE9F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1461"/>
              <a:stretch/>
            </p:blipFill>
            <p:spPr bwMode="auto">
              <a:xfrm>
                <a:off x="19878" y="831574"/>
                <a:ext cx="4695190" cy="78994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0F77FEA4-B249-4A35-ACE5-2EAE76FE0720}"/>
                </a:ext>
              </a:extLst>
            </p:cNvPr>
            <p:cNvSpPr/>
            <p:nvPr/>
          </p:nvSpPr>
          <p:spPr>
            <a:xfrm>
              <a:off x="3094566" y="1333500"/>
              <a:ext cx="995680" cy="217170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l">
                <a:spcAft>
                  <a:spcPts val="0"/>
                </a:spcAft>
              </a:pPr>
              <a:r>
                <a:rPr lang="en-US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 </a:t>
              </a:r>
              <a:endParaRPr 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="" xmlns:a16="http://schemas.microsoft.com/office/drawing/2014/main" id="{97EE96A3-C707-48B4-9051-B06DC813A8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97" t="8013" r="5919" b="17571"/>
            <a:stretch/>
          </p:blipFill>
          <p:spPr bwMode="auto">
            <a:xfrm>
              <a:off x="560916" y="1582802"/>
              <a:ext cx="2238305" cy="772413"/>
            </a:xfrm>
            <a:prstGeom prst="rect">
              <a:avLst/>
            </a:prstGeom>
            <a:ln w="25400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xmlns="" sd="0">
                    <a:custGeom>
                      <a:avLst/>
                      <a:gdLst/>
                      <a:ahLst/>
                      <a:cxnLst/>
                      <a:rect l="0" t="0" r="0" b="0"/>
                      <a:pathLst/>
                    </a:custGeom>
                    <ask:type/>
                  </ask:lineSketchStyleProps>
                </a:ext>
              </a:extLst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5" name="직사각형 24">
              <a:extLst>
                <a:ext uri="{FF2B5EF4-FFF2-40B4-BE49-F238E27FC236}">
                  <a16:creationId xmlns="" xmlns:a16="http://schemas.microsoft.com/office/drawing/2014/main" id="{62D9D36B-E8B1-4782-8FE7-8B534EBF3E4C}"/>
                </a:ext>
              </a:extLst>
            </p:cNvPr>
            <p:cNvSpPr/>
            <p:nvPr/>
          </p:nvSpPr>
          <p:spPr>
            <a:xfrm>
              <a:off x="21166" y="1007533"/>
              <a:ext cx="762000" cy="300355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ys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l">
                <a:spcAft>
                  <a:spcPts val="0"/>
                </a:spcAft>
              </a:pPr>
              <a:r>
                <a:rPr lang="en-US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 </a:t>
              </a:r>
              <a:endParaRPr 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="" xmlns:a16="http://schemas.microsoft.com/office/drawing/2014/main" id="{1DFEF53C-2216-4917-BFD5-7698E7C40F02}"/>
                </a:ext>
              </a:extLst>
            </p:cNvPr>
            <p:cNvSpPr/>
            <p:nvPr/>
          </p:nvSpPr>
          <p:spPr>
            <a:xfrm>
              <a:off x="1965123" y="1039228"/>
              <a:ext cx="466725" cy="400050"/>
            </a:xfrm>
            <a:prstGeom prst="ellipse">
              <a:avLst/>
            </a:prstGeom>
            <a:solidFill>
              <a:srgbClr val="FFC000"/>
            </a:solidFill>
            <a:ln w="9525" cap="flat" cmpd="sng">
              <a:solidFill>
                <a:srgbClr val="F591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2800" b="1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4</a:t>
              </a:r>
              <a:endParaRPr lang="ko-KR" sz="2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="" xmlns:a16="http://schemas.microsoft.com/office/drawing/2014/main" id="{2C0BB0B5-B931-4DB5-820E-FC81D5BDA425}"/>
                </a:ext>
              </a:extLst>
            </p:cNvPr>
            <p:cNvCxnSpPr/>
            <p:nvPr/>
          </p:nvCxnSpPr>
          <p:spPr>
            <a:xfrm rot="10800000" flipV="1">
              <a:off x="1728057" y="1297461"/>
              <a:ext cx="357505" cy="305435"/>
            </a:xfrm>
            <a:prstGeom prst="straightConnector1">
              <a:avLst/>
            </a:prstGeom>
            <a:noFill/>
            <a:ln w="25400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B0400E8D-C519-4216-A5CE-3BD23FD1F3BA}"/>
                </a:ext>
              </a:extLst>
            </p:cNvPr>
            <p:cNvSpPr/>
            <p:nvPr/>
          </p:nvSpPr>
          <p:spPr>
            <a:xfrm>
              <a:off x="3166533" y="1727200"/>
              <a:ext cx="466725" cy="400050"/>
            </a:xfrm>
            <a:prstGeom prst="ellipse">
              <a:avLst/>
            </a:prstGeom>
            <a:solidFill>
              <a:srgbClr val="FFC000"/>
            </a:solidFill>
            <a:ln w="9525" cap="flat" cmpd="sng">
              <a:solidFill>
                <a:srgbClr val="F591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ko-KR" sz="2800" b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5</a:t>
              </a:r>
              <a:endParaRPr lang="ko-KR" sz="2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="" xmlns:a16="http://schemas.microsoft.com/office/drawing/2014/main" id="{FA7DACF1-A331-47B0-A229-F884C06BC520}"/>
                </a:ext>
              </a:extLst>
            </p:cNvPr>
            <p:cNvCxnSpPr/>
            <p:nvPr/>
          </p:nvCxnSpPr>
          <p:spPr>
            <a:xfrm rot="10800000" flipH="1">
              <a:off x="3467100" y="1549400"/>
              <a:ext cx="158750" cy="350520"/>
            </a:xfrm>
            <a:prstGeom prst="straightConnector1">
              <a:avLst/>
            </a:prstGeom>
            <a:noFill/>
            <a:ln w="25400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38481F6E-83B9-49B6-A071-371163ED96FF}"/>
                </a:ext>
              </a:extLst>
            </p:cNvPr>
            <p:cNvSpPr/>
            <p:nvPr/>
          </p:nvSpPr>
          <p:spPr>
            <a:xfrm>
              <a:off x="4081247" y="1727200"/>
              <a:ext cx="466725" cy="400050"/>
            </a:xfrm>
            <a:prstGeom prst="ellipse">
              <a:avLst/>
            </a:prstGeom>
            <a:solidFill>
              <a:srgbClr val="FFC000"/>
            </a:solidFill>
            <a:ln w="9525" cap="flat" cmpd="sng">
              <a:solidFill>
                <a:srgbClr val="F591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ko-KR" sz="2800" b="1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6</a:t>
              </a:r>
              <a:endParaRPr lang="ko-KR" sz="2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="" xmlns:a16="http://schemas.microsoft.com/office/drawing/2014/main" id="{6C00728E-6B6B-44FE-8E4A-F79A339EEA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3009" y="1542573"/>
              <a:ext cx="1" cy="280730"/>
            </a:xfrm>
            <a:prstGeom prst="straightConnector1">
              <a:avLst/>
            </a:prstGeom>
            <a:noFill/>
            <a:ln w="25400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7" name="직사각형 36">
              <a:extLst>
                <a:ext uri="{FF2B5EF4-FFF2-40B4-BE49-F238E27FC236}">
                  <a16:creationId xmlns="" xmlns:a16="http://schemas.microsoft.com/office/drawing/2014/main" id="{1B0C964C-9D12-4344-B82F-69191A4BC2D5}"/>
                </a:ext>
              </a:extLst>
            </p:cNvPr>
            <p:cNvSpPr/>
            <p:nvPr/>
          </p:nvSpPr>
          <p:spPr>
            <a:xfrm>
              <a:off x="4161115" y="1333500"/>
              <a:ext cx="271782" cy="217170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l">
                <a:spcAft>
                  <a:spcPts val="0"/>
                </a:spcAft>
              </a:pPr>
              <a:r>
                <a:rPr lang="en-US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 </a:t>
              </a:r>
              <a:endParaRPr 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</p:grpSp>
      <p:sp>
        <p:nvSpPr>
          <p:cNvPr id="40" name="화살표: 왼쪽으로 구부러짐 9">
            <a:extLst>
              <a:ext uri="{FF2B5EF4-FFF2-40B4-BE49-F238E27FC236}">
                <a16:creationId xmlns="" xmlns:a16="http://schemas.microsoft.com/office/drawing/2014/main" id="{A56EFB87-7B3C-45A6-BFF1-AACF70935BD2}"/>
              </a:ext>
            </a:extLst>
          </p:cNvPr>
          <p:cNvSpPr/>
          <p:nvPr/>
        </p:nvSpPr>
        <p:spPr>
          <a:xfrm rot="900000" flipH="1">
            <a:off x="3697131" y="4299571"/>
            <a:ext cx="1027788" cy="1122831"/>
          </a:xfrm>
          <a:custGeom>
            <a:avLst/>
            <a:gdLst>
              <a:gd name="connsiteX0" fmla="*/ 0 w 903662"/>
              <a:gd name="connsiteY0" fmla="*/ 1112924 h 1338839"/>
              <a:gd name="connsiteX1" fmla="*/ 225916 w 903662"/>
              <a:gd name="connsiteY1" fmla="*/ 871131 h 1338839"/>
              <a:gd name="connsiteX2" fmla="*/ 225916 w 903662"/>
              <a:gd name="connsiteY2" fmla="*/ 984089 h 1338839"/>
              <a:gd name="connsiteX3" fmla="*/ 880298 w 903662"/>
              <a:gd name="connsiteY3" fmla="*/ 612940 h 1338839"/>
              <a:gd name="connsiteX4" fmla="*/ 225916 w 903662"/>
              <a:gd name="connsiteY4" fmla="*/ 1210004 h 1338839"/>
              <a:gd name="connsiteX5" fmla="*/ 225916 w 903662"/>
              <a:gd name="connsiteY5" fmla="*/ 1322962 h 1338839"/>
              <a:gd name="connsiteX6" fmla="*/ 0 w 903662"/>
              <a:gd name="connsiteY6" fmla="*/ 1112924 h 1338839"/>
              <a:gd name="connsiteX0" fmla="*/ 903662 w 903662"/>
              <a:gd name="connsiteY0" fmla="*/ 725898 h 1338839"/>
              <a:gd name="connsiteX1" fmla="*/ 0 w 903662"/>
              <a:gd name="connsiteY1" fmla="*/ 225915 h 1338839"/>
              <a:gd name="connsiteX2" fmla="*/ 0 w 903662"/>
              <a:gd name="connsiteY2" fmla="*/ 0 h 1338839"/>
              <a:gd name="connsiteX3" fmla="*/ 903662 w 903662"/>
              <a:gd name="connsiteY3" fmla="*/ 499983 h 1338839"/>
              <a:gd name="connsiteX4" fmla="*/ 903662 w 903662"/>
              <a:gd name="connsiteY4" fmla="*/ 725898 h 1338839"/>
              <a:gd name="connsiteX0" fmla="*/ 903662 w 903662"/>
              <a:gd name="connsiteY0" fmla="*/ 725898 h 1338839"/>
              <a:gd name="connsiteX1" fmla="*/ 0 w 903662"/>
              <a:gd name="connsiteY1" fmla="*/ 225915 h 1338839"/>
              <a:gd name="connsiteX2" fmla="*/ 0 w 903662"/>
              <a:gd name="connsiteY2" fmla="*/ 0 h 1338839"/>
              <a:gd name="connsiteX3" fmla="*/ 903662 w 903662"/>
              <a:gd name="connsiteY3" fmla="*/ 499983 h 1338839"/>
              <a:gd name="connsiteX4" fmla="*/ 903662 w 903662"/>
              <a:gd name="connsiteY4" fmla="*/ 725898 h 1338839"/>
              <a:gd name="connsiteX5" fmla="*/ 225916 w 903662"/>
              <a:gd name="connsiteY5" fmla="*/ 1210004 h 1338839"/>
              <a:gd name="connsiteX6" fmla="*/ 225916 w 903662"/>
              <a:gd name="connsiteY6" fmla="*/ 1322962 h 1338839"/>
              <a:gd name="connsiteX7" fmla="*/ 0 w 903662"/>
              <a:gd name="connsiteY7" fmla="*/ 1112924 h 1338839"/>
              <a:gd name="connsiteX8" fmla="*/ 225916 w 903662"/>
              <a:gd name="connsiteY8" fmla="*/ 871131 h 1338839"/>
              <a:gd name="connsiteX9" fmla="*/ 225916 w 903662"/>
              <a:gd name="connsiteY9" fmla="*/ 984089 h 1338839"/>
              <a:gd name="connsiteX10" fmla="*/ 880298 w 903662"/>
              <a:gd name="connsiteY10" fmla="*/ 612940 h 1338839"/>
              <a:gd name="connsiteX0" fmla="*/ 0 w 903847"/>
              <a:gd name="connsiteY0" fmla="*/ 1112924 h 1322962"/>
              <a:gd name="connsiteX1" fmla="*/ 225916 w 903847"/>
              <a:gd name="connsiteY1" fmla="*/ 871131 h 1322962"/>
              <a:gd name="connsiteX2" fmla="*/ 225916 w 903847"/>
              <a:gd name="connsiteY2" fmla="*/ 984089 h 1322962"/>
              <a:gd name="connsiteX3" fmla="*/ 880298 w 903847"/>
              <a:gd name="connsiteY3" fmla="*/ 612940 h 1322962"/>
              <a:gd name="connsiteX4" fmla="*/ 225916 w 903847"/>
              <a:gd name="connsiteY4" fmla="*/ 1210004 h 1322962"/>
              <a:gd name="connsiteX5" fmla="*/ 225916 w 903847"/>
              <a:gd name="connsiteY5" fmla="*/ 1322962 h 1322962"/>
              <a:gd name="connsiteX6" fmla="*/ 0 w 903847"/>
              <a:gd name="connsiteY6" fmla="*/ 1112924 h 1322962"/>
              <a:gd name="connsiteX0" fmla="*/ 903662 w 903847"/>
              <a:gd name="connsiteY0" fmla="*/ 725898 h 1322962"/>
              <a:gd name="connsiteX1" fmla="*/ 0 w 903847"/>
              <a:gd name="connsiteY1" fmla="*/ 225915 h 1322962"/>
              <a:gd name="connsiteX2" fmla="*/ 0 w 903847"/>
              <a:gd name="connsiteY2" fmla="*/ 0 h 1322962"/>
              <a:gd name="connsiteX3" fmla="*/ 903662 w 903847"/>
              <a:gd name="connsiteY3" fmla="*/ 499983 h 1322962"/>
              <a:gd name="connsiteX4" fmla="*/ 903662 w 903847"/>
              <a:gd name="connsiteY4" fmla="*/ 725898 h 1322962"/>
              <a:gd name="connsiteX0" fmla="*/ 903662 w 903847"/>
              <a:gd name="connsiteY0" fmla="*/ 725898 h 1322962"/>
              <a:gd name="connsiteX1" fmla="*/ 0 w 903847"/>
              <a:gd name="connsiteY1" fmla="*/ 225915 h 1322962"/>
              <a:gd name="connsiteX2" fmla="*/ 903662 w 903847"/>
              <a:gd name="connsiteY2" fmla="*/ 499983 h 1322962"/>
              <a:gd name="connsiteX3" fmla="*/ 903662 w 903847"/>
              <a:gd name="connsiteY3" fmla="*/ 725898 h 1322962"/>
              <a:gd name="connsiteX4" fmla="*/ 225916 w 903847"/>
              <a:gd name="connsiteY4" fmla="*/ 1210004 h 1322962"/>
              <a:gd name="connsiteX5" fmla="*/ 225916 w 903847"/>
              <a:gd name="connsiteY5" fmla="*/ 1322962 h 1322962"/>
              <a:gd name="connsiteX6" fmla="*/ 0 w 903847"/>
              <a:gd name="connsiteY6" fmla="*/ 1112924 h 1322962"/>
              <a:gd name="connsiteX7" fmla="*/ 225916 w 903847"/>
              <a:gd name="connsiteY7" fmla="*/ 871131 h 1322962"/>
              <a:gd name="connsiteX8" fmla="*/ 225916 w 903847"/>
              <a:gd name="connsiteY8" fmla="*/ 984089 h 1322962"/>
              <a:gd name="connsiteX9" fmla="*/ 880298 w 903847"/>
              <a:gd name="connsiteY9" fmla="*/ 612940 h 1322962"/>
              <a:gd name="connsiteX0" fmla="*/ 0 w 903847"/>
              <a:gd name="connsiteY0" fmla="*/ 1112924 h 1322962"/>
              <a:gd name="connsiteX1" fmla="*/ 225916 w 903847"/>
              <a:gd name="connsiteY1" fmla="*/ 871131 h 1322962"/>
              <a:gd name="connsiteX2" fmla="*/ 225916 w 903847"/>
              <a:gd name="connsiteY2" fmla="*/ 984089 h 1322962"/>
              <a:gd name="connsiteX3" fmla="*/ 880298 w 903847"/>
              <a:gd name="connsiteY3" fmla="*/ 612940 h 1322962"/>
              <a:gd name="connsiteX4" fmla="*/ 225916 w 903847"/>
              <a:gd name="connsiteY4" fmla="*/ 1210004 h 1322962"/>
              <a:gd name="connsiteX5" fmla="*/ 225916 w 903847"/>
              <a:gd name="connsiteY5" fmla="*/ 1322962 h 1322962"/>
              <a:gd name="connsiteX6" fmla="*/ 0 w 903847"/>
              <a:gd name="connsiteY6" fmla="*/ 1112924 h 1322962"/>
              <a:gd name="connsiteX0" fmla="*/ 903662 w 903847"/>
              <a:gd name="connsiteY0" fmla="*/ 725898 h 1322962"/>
              <a:gd name="connsiteX1" fmla="*/ 0 w 903847"/>
              <a:gd name="connsiteY1" fmla="*/ 225915 h 1322962"/>
              <a:gd name="connsiteX2" fmla="*/ 0 w 903847"/>
              <a:gd name="connsiteY2" fmla="*/ 0 h 1322962"/>
              <a:gd name="connsiteX3" fmla="*/ 903662 w 903847"/>
              <a:gd name="connsiteY3" fmla="*/ 499983 h 1322962"/>
              <a:gd name="connsiteX4" fmla="*/ 903662 w 903847"/>
              <a:gd name="connsiteY4" fmla="*/ 725898 h 1322962"/>
              <a:gd name="connsiteX0" fmla="*/ 903662 w 903847"/>
              <a:gd name="connsiteY0" fmla="*/ 725898 h 1322962"/>
              <a:gd name="connsiteX1" fmla="*/ 903662 w 903847"/>
              <a:gd name="connsiteY1" fmla="*/ 499983 h 1322962"/>
              <a:gd name="connsiteX2" fmla="*/ 903662 w 903847"/>
              <a:gd name="connsiteY2" fmla="*/ 725898 h 1322962"/>
              <a:gd name="connsiteX3" fmla="*/ 225916 w 903847"/>
              <a:gd name="connsiteY3" fmla="*/ 1210004 h 1322962"/>
              <a:gd name="connsiteX4" fmla="*/ 225916 w 903847"/>
              <a:gd name="connsiteY4" fmla="*/ 1322962 h 1322962"/>
              <a:gd name="connsiteX5" fmla="*/ 0 w 903847"/>
              <a:gd name="connsiteY5" fmla="*/ 1112924 h 1322962"/>
              <a:gd name="connsiteX6" fmla="*/ 225916 w 903847"/>
              <a:gd name="connsiteY6" fmla="*/ 871131 h 1322962"/>
              <a:gd name="connsiteX7" fmla="*/ 225916 w 903847"/>
              <a:gd name="connsiteY7" fmla="*/ 984089 h 1322962"/>
              <a:gd name="connsiteX8" fmla="*/ 880298 w 903847"/>
              <a:gd name="connsiteY8" fmla="*/ 612940 h 1322962"/>
              <a:gd name="connsiteX0" fmla="*/ 0 w 922959"/>
              <a:gd name="connsiteY0" fmla="*/ 1112924 h 1322962"/>
              <a:gd name="connsiteX1" fmla="*/ 225916 w 922959"/>
              <a:gd name="connsiteY1" fmla="*/ 871131 h 1322962"/>
              <a:gd name="connsiteX2" fmla="*/ 225916 w 922959"/>
              <a:gd name="connsiteY2" fmla="*/ 984089 h 1322962"/>
              <a:gd name="connsiteX3" fmla="*/ 880298 w 922959"/>
              <a:gd name="connsiteY3" fmla="*/ 612940 h 1322962"/>
              <a:gd name="connsiteX4" fmla="*/ 225916 w 922959"/>
              <a:gd name="connsiteY4" fmla="*/ 1210004 h 1322962"/>
              <a:gd name="connsiteX5" fmla="*/ 225916 w 922959"/>
              <a:gd name="connsiteY5" fmla="*/ 1322962 h 1322962"/>
              <a:gd name="connsiteX6" fmla="*/ 0 w 922959"/>
              <a:gd name="connsiteY6" fmla="*/ 1112924 h 1322962"/>
              <a:gd name="connsiteX0" fmla="*/ 903662 w 922959"/>
              <a:gd name="connsiteY0" fmla="*/ 725898 h 1322962"/>
              <a:gd name="connsiteX1" fmla="*/ 548640 w 922959"/>
              <a:gd name="connsiteY1" fmla="*/ 337675 h 1322962"/>
              <a:gd name="connsiteX2" fmla="*/ 0 w 922959"/>
              <a:gd name="connsiteY2" fmla="*/ 0 h 1322962"/>
              <a:gd name="connsiteX3" fmla="*/ 903662 w 922959"/>
              <a:gd name="connsiteY3" fmla="*/ 499983 h 1322962"/>
              <a:gd name="connsiteX4" fmla="*/ 903662 w 922959"/>
              <a:gd name="connsiteY4" fmla="*/ 725898 h 1322962"/>
              <a:gd name="connsiteX0" fmla="*/ 903662 w 922959"/>
              <a:gd name="connsiteY0" fmla="*/ 725898 h 1322962"/>
              <a:gd name="connsiteX1" fmla="*/ 903662 w 922959"/>
              <a:gd name="connsiteY1" fmla="*/ 499983 h 1322962"/>
              <a:gd name="connsiteX2" fmla="*/ 903662 w 922959"/>
              <a:gd name="connsiteY2" fmla="*/ 725898 h 1322962"/>
              <a:gd name="connsiteX3" fmla="*/ 225916 w 922959"/>
              <a:gd name="connsiteY3" fmla="*/ 1210004 h 1322962"/>
              <a:gd name="connsiteX4" fmla="*/ 225916 w 922959"/>
              <a:gd name="connsiteY4" fmla="*/ 1322962 h 1322962"/>
              <a:gd name="connsiteX5" fmla="*/ 0 w 922959"/>
              <a:gd name="connsiteY5" fmla="*/ 1112924 h 1322962"/>
              <a:gd name="connsiteX6" fmla="*/ 225916 w 922959"/>
              <a:gd name="connsiteY6" fmla="*/ 871131 h 1322962"/>
              <a:gd name="connsiteX7" fmla="*/ 225916 w 922959"/>
              <a:gd name="connsiteY7" fmla="*/ 984089 h 1322962"/>
              <a:gd name="connsiteX8" fmla="*/ 880298 w 922959"/>
              <a:gd name="connsiteY8" fmla="*/ 612940 h 1322962"/>
              <a:gd name="connsiteX0" fmla="*/ 0 w 903847"/>
              <a:gd name="connsiteY0" fmla="*/ 1112924 h 1322962"/>
              <a:gd name="connsiteX1" fmla="*/ 225916 w 903847"/>
              <a:gd name="connsiteY1" fmla="*/ 871131 h 1322962"/>
              <a:gd name="connsiteX2" fmla="*/ 225916 w 903847"/>
              <a:gd name="connsiteY2" fmla="*/ 984089 h 1322962"/>
              <a:gd name="connsiteX3" fmla="*/ 880298 w 903847"/>
              <a:gd name="connsiteY3" fmla="*/ 612940 h 1322962"/>
              <a:gd name="connsiteX4" fmla="*/ 225916 w 903847"/>
              <a:gd name="connsiteY4" fmla="*/ 1210004 h 1322962"/>
              <a:gd name="connsiteX5" fmla="*/ 225916 w 903847"/>
              <a:gd name="connsiteY5" fmla="*/ 1322962 h 1322962"/>
              <a:gd name="connsiteX6" fmla="*/ 0 w 903847"/>
              <a:gd name="connsiteY6" fmla="*/ 1112924 h 1322962"/>
              <a:gd name="connsiteX0" fmla="*/ 903662 w 903847"/>
              <a:gd name="connsiteY0" fmla="*/ 725898 h 1322962"/>
              <a:gd name="connsiteX1" fmla="*/ 0 w 903847"/>
              <a:gd name="connsiteY1" fmla="*/ 0 h 1322962"/>
              <a:gd name="connsiteX2" fmla="*/ 903662 w 903847"/>
              <a:gd name="connsiteY2" fmla="*/ 499983 h 1322962"/>
              <a:gd name="connsiteX3" fmla="*/ 903662 w 903847"/>
              <a:gd name="connsiteY3" fmla="*/ 725898 h 1322962"/>
              <a:gd name="connsiteX0" fmla="*/ 903662 w 903847"/>
              <a:gd name="connsiteY0" fmla="*/ 725898 h 1322962"/>
              <a:gd name="connsiteX1" fmla="*/ 903662 w 903847"/>
              <a:gd name="connsiteY1" fmla="*/ 499983 h 1322962"/>
              <a:gd name="connsiteX2" fmla="*/ 903662 w 903847"/>
              <a:gd name="connsiteY2" fmla="*/ 725898 h 1322962"/>
              <a:gd name="connsiteX3" fmla="*/ 225916 w 903847"/>
              <a:gd name="connsiteY3" fmla="*/ 1210004 h 1322962"/>
              <a:gd name="connsiteX4" fmla="*/ 225916 w 903847"/>
              <a:gd name="connsiteY4" fmla="*/ 1322962 h 1322962"/>
              <a:gd name="connsiteX5" fmla="*/ 0 w 903847"/>
              <a:gd name="connsiteY5" fmla="*/ 1112924 h 1322962"/>
              <a:gd name="connsiteX6" fmla="*/ 225916 w 903847"/>
              <a:gd name="connsiteY6" fmla="*/ 871131 h 1322962"/>
              <a:gd name="connsiteX7" fmla="*/ 225916 w 903847"/>
              <a:gd name="connsiteY7" fmla="*/ 984089 h 1322962"/>
              <a:gd name="connsiteX8" fmla="*/ 880298 w 903847"/>
              <a:gd name="connsiteY8" fmla="*/ 612940 h 1322962"/>
              <a:gd name="connsiteX0" fmla="*/ 0 w 903847"/>
              <a:gd name="connsiteY0" fmla="*/ 765704 h 975742"/>
              <a:gd name="connsiteX1" fmla="*/ 225916 w 903847"/>
              <a:gd name="connsiteY1" fmla="*/ 523911 h 975742"/>
              <a:gd name="connsiteX2" fmla="*/ 225916 w 903847"/>
              <a:gd name="connsiteY2" fmla="*/ 636869 h 975742"/>
              <a:gd name="connsiteX3" fmla="*/ 880298 w 903847"/>
              <a:gd name="connsiteY3" fmla="*/ 265720 h 975742"/>
              <a:gd name="connsiteX4" fmla="*/ 225916 w 903847"/>
              <a:gd name="connsiteY4" fmla="*/ 862784 h 975742"/>
              <a:gd name="connsiteX5" fmla="*/ 225916 w 903847"/>
              <a:gd name="connsiteY5" fmla="*/ 975742 h 975742"/>
              <a:gd name="connsiteX6" fmla="*/ 0 w 903847"/>
              <a:gd name="connsiteY6" fmla="*/ 765704 h 975742"/>
              <a:gd name="connsiteX0" fmla="*/ 903662 w 903847"/>
              <a:gd name="connsiteY0" fmla="*/ 378678 h 975742"/>
              <a:gd name="connsiteX1" fmla="*/ 345440 w 903847"/>
              <a:gd name="connsiteY1" fmla="*/ 59180 h 975742"/>
              <a:gd name="connsiteX2" fmla="*/ 903662 w 903847"/>
              <a:gd name="connsiteY2" fmla="*/ 152763 h 975742"/>
              <a:gd name="connsiteX3" fmla="*/ 903662 w 903847"/>
              <a:gd name="connsiteY3" fmla="*/ 378678 h 975742"/>
              <a:gd name="connsiteX0" fmla="*/ 903662 w 903847"/>
              <a:gd name="connsiteY0" fmla="*/ 378678 h 975742"/>
              <a:gd name="connsiteX1" fmla="*/ 903662 w 903847"/>
              <a:gd name="connsiteY1" fmla="*/ 152763 h 975742"/>
              <a:gd name="connsiteX2" fmla="*/ 903662 w 903847"/>
              <a:gd name="connsiteY2" fmla="*/ 378678 h 975742"/>
              <a:gd name="connsiteX3" fmla="*/ 225916 w 903847"/>
              <a:gd name="connsiteY3" fmla="*/ 862784 h 975742"/>
              <a:gd name="connsiteX4" fmla="*/ 225916 w 903847"/>
              <a:gd name="connsiteY4" fmla="*/ 975742 h 975742"/>
              <a:gd name="connsiteX5" fmla="*/ 0 w 903847"/>
              <a:gd name="connsiteY5" fmla="*/ 765704 h 975742"/>
              <a:gd name="connsiteX6" fmla="*/ 225916 w 903847"/>
              <a:gd name="connsiteY6" fmla="*/ 523911 h 975742"/>
              <a:gd name="connsiteX7" fmla="*/ 225916 w 903847"/>
              <a:gd name="connsiteY7" fmla="*/ 636869 h 975742"/>
              <a:gd name="connsiteX8" fmla="*/ 880298 w 903847"/>
              <a:gd name="connsiteY8" fmla="*/ 265720 h 975742"/>
              <a:gd name="connsiteX0" fmla="*/ 0 w 903847"/>
              <a:gd name="connsiteY0" fmla="*/ 612941 h 822979"/>
              <a:gd name="connsiteX1" fmla="*/ 225916 w 903847"/>
              <a:gd name="connsiteY1" fmla="*/ 371148 h 822979"/>
              <a:gd name="connsiteX2" fmla="*/ 225916 w 903847"/>
              <a:gd name="connsiteY2" fmla="*/ 484106 h 822979"/>
              <a:gd name="connsiteX3" fmla="*/ 880298 w 903847"/>
              <a:gd name="connsiteY3" fmla="*/ 112957 h 822979"/>
              <a:gd name="connsiteX4" fmla="*/ 225916 w 903847"/>
              <a:gd name="connsiteY4" fmla="*/ 710021 h 822979"/>
              <a:gd name="connsiteX5" fmla="*/ 225916 w 903847"/>
              <a:gd name="connsiteY5" fmla="*/ 822979 h 822979"/>
              <a:gd name="connsiteX6" fmla="*/ 0 w 903847"/>
              <a:gd name="connsiteY6" fmla="*/ 612941 h 822979"/>
              <a:gd name="connsiteX0" fmla="*/ 903662 w 903847"/>
              <a:gd name="connsiteY0" fmla="*/ 225915 h 822979"/>
              <a:gd name="connsiteX1" fmla="*/ 903662 w 903847"/>
              <a:gd name="connsiteY1" fmla="*/ 0 h 822979"/>
              <a:gd name="connsiteX2" fmla="*/ 903662 w 903847"/>
              <a:gd name="connsiteY2" fmla="*/ 225915 h 822979"/>
              <a:gd name="connsiteX0" fmla="*/ 903662 w 903847"/>
              <a:gd name="connsiteY0" fmla="*/ 225915 h 822979"/>
              <a:gd name="connsiteX1" fmla="*/ 903662 w 903847"/>
              <a:gd name="connsiteY1" fmla="*/ 0 h 822979"/>
              <a:gd name="connsiteX2" fmla="*/ 903662 w 903847"/>
              <a:gd name="connsiteY2" fmla="*/ 225915 h 822979"/>
              <a:gd name="connsiteX3" fmla="*/ 225916 w 903847"/>
              <a:gd name="connsiteY3" fmla="*/ 710021 h 822979"/>
              <a:gd name="connsiteX4" fmla="*/ 225916 w 903847"/>
              <a:gd name="connsiteY4" fmla="*/ 822979 h 822979"/>
              <a:gd name="connsiteX5" fmla="*/ 0 w 903847"/>
              <a:gd name="connsiteY5" fmla="*/ 612941 h 822979"/>
              <a:gd name="connsiteX6" fmla="*/ 225916 w 903847"/>
              <a:gd name="connsiteY6" fmla="*/ 371148 h 822979"/>
              <a:gd name="connsiteX7" fmla="*/ 225916 w 903847"/>
              <a:gd name="connsiteY7" fmla="*/ 484106 h 822979"/>
              <a:gd name="connsiteX8" fmla="*/ 880298 w 903847"/>
              <a:gd name="connsiteY8" fmla="*/ 112957 h 822979"/>
              <a:gd name="connsiteX0" fmla="*/ 0 w 903847"/>
              <a:gd name="connsiteY0" fmla="*/ 612941 h 822979"/>
              <a:gd name="connsiteX1" fmla="*/ 225916 w 903847"/>
              <a:gd name="connsiteY1" fmla="*/ 371148 h 822979"/>
              <a:gd name="connsiteX2" fmla="*/ 225916 w 903847"/>
              <a:gd name="connsiteY2" fmla="*/ 484106 h 822979"/>
              <a:gd name="connsiteX3" fmla="*/ 880298 w 903847"/>
              <a:gd name="connsiteY3" fmla="*/ 112957 h 822979"/>
              <a:gd name="connsiteX4" fmla="*/ 225916 w 903847"/>
              <a:gd name="connsiteY4" fmla="*/ 710021 h 822979"/>
              <a:gd name="connsiteX5" fmla="*/ 225916 w 903847"/>
              <a:gd name="connsiteY5" fmla="*/ 822979 h 822979"/>
              <a:gd name="connsiteX6" fmla="*/ 0 w 903847"/>
              <a:gd name="connsiteY6" fmla="*/ 612941 h 822979"/>
              <a:gd name="connsiteX0" fmla="*/ 903662 w 903847"/>
              <a:gd name="connsiteY0" fmla="*/ 225915 h 822979"/>
              <a:gd name="connsiteX1" fmla="*/ 903662 w 903847"/>
              <a:gd name="connsiteY1" fmla="*/ 0 h 822979"/>
              <a:gd name="connsiteX2" fmla="*/ 903662 w 903847"/>
              <a:gd name="connsiteY2" fmla="*/ 225915 h 822979"/>
              <a:gd name="connsiteX0" fmla="*/ 903662 w 903847"/>
              <a:gd name="connsiteY0" fmla="*/ 225915 h 822979"/>
              <a:gd name="connsiteX1" fmla="*/ 903662 w 903847"/>
              <a:gd name="connsiteY1" fmla="*/ 225915 h 822979"/>
              <a:gd name="connsiteX2" fmla="*/ 225916 w 903847"/>
              <a:gd name="connsiteY2" fmla="*/ 710021 h 822979"/>
              <a:gd name="connsiteX3" fmla="*/ 225916 w 903847"/>
              <a:gd name="connsiteY3" fmla="*/ 822979 h 822979"/>
              <a:gd name="connsiteX4" fmla="*/ 0 w 903847"/>
              <a:gd name="connsiteY4" fmla="*/ 612941 h 822979"/>
              <a:gd name="connsiteX5" fmla="*/ 225916 w 903847"/>
              <a:gd name="connsiteY5" fmla="*/ 371148 h 822979"/>
              <a:gd name="connsiteX6" fmla="*/ 225916 w 903847"/>
              <a:gd name="connsiteY6" fmla="*/ 484106 h 822979"/>
              <a:gd name="connsiteX7" fmla="*/ 880298 w 903847"/>
              <a:gd name="connsiteY7" fmla="*/ 112957 h 82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3847" h="822979" stroke="0" extrusionOk="0">
                <a:moveTo>
                  <a:pt x="0" y="612941"/>
                </a:moveTo>
                <a:lnTo>
                  <a:pt x="225916" y="371148"/>
                </a:lnTo>
                <a:lnTo>
                  <a:pt x="225916" y="484106"/>
                </a:lnTo>
                <a:cubicBezTo>
                  <a:pt x="552001" y="437522"/>
                  <a:pt x="804212" y="294475"/>
                  <a:pt x="880298" y="112957"/>
                </a:cubicBezTo>
                <a:cubicBezTo>
                  <a:pt x="991080" y="377247"/>
                  <a:pt x="700698" y="642195"/>
                  <a:pt x="225916" y="710021"/>
                </a:cubicBezTo>
                <a:lnTo>
                  <a:pt x="225916" y="822979"/>
                </a:lnTo>
                <a:lnTo>
                  <a:pt x="0" y="612941"/>
                </a:lnTo>
                <a:close/>
              </a:path>
              <a:path w="903847" h="822979" fill="darkenLess" stroke="0" extrusionOk="0">
                <a:moveTo>
                  <a:pt x="903662" y="225915"/>
                </a:moveTo>
                <a:lnTo>
                  <a:pt x="903662" y="0"/>
                </a:lnTo>
                <a:lnTo>
                  <a:pt x="903662" y="225915"/>
                </a:lnTo>
                <a:close/>
              </a:path>
              <a:path w="903847" h="822979" fill="none" extrusionOk="0">
                <a:moveTo>
                  <a:pt x="903662" y="225915"/>
                </a:moveTo>
                <a:lnTo>
                  <a:pt x="903662" y="225915"/>
                </a:lnTo>
                <a:cubicBezTo>
                  <a:pt x="903662" y="453906"/>
                  <a:pt x="624899" y="653024"/>
                  <a:pt x="225916" y="710021"/>
                </a:cubicBezTo>
                <a:lnTo>
                  <a:pt x="225916" y="822979"/>
                </a:lnTo>
                <a:lnTo>
                  <a:pt x="0" y="612941"/>
                </a:lnTo>
                <a:lnTo>
                  <a:pt x="225916" y="371148"/>
                </a:lnTo>
                <a:lnTo>
                  <a:pt x="225916" y="484106"/>
                </a:lnTo>
                <a:cubicBezTo>
                  <a:pt x="552001" y="437522"/>
                  <a:pt x="804212" y="294475"/>
                  <a:pt x="880298" y="112957"/>
                </a:cubicBezTo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74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>
            <a:extLst>
              <a:ext uri="{FF2B5EF4-FFF2-40B4-BE49-F238E27FC236}">
                <a16:creationId xmlns="" xmlns:a16="http://schemas.microsoft.com/office/drawing/2014/main" id="{651AA740-046F-4F60-99E6-6654754F5073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1" y="0"/>
            <a:chExt cx="12192000" cy="6858000"/>
          </a:xfrm>
        </p:grpSpPr>
        <p:sp>
          <p:nvSpPr>
            <p:cNvPr id="13" name="직사각형 12"/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23676" y="746620"/>
              <a:ext cx="11780970" cy="5897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190500" dist="2159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76" y="204874"/>
              <a:ext cx="384343" cy="384343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785" y="284704"/>
              <a:ext cx="1053085" cy="295547"/>
            </a:xfrm>
            <a:prstGeom prst="rect">
              <a:avLst/>
            </a:prstGeom>
          </p:spPr>
        </p:pic>
        <p:grpSp>
          <p:nvGrpSpPr>
            <p:cNvPr id="3" name="그룹 33"/>
            <p:cNvGrpSpPr/>
            <p:nvPr/>
          </p:nvGrpSpPr>
          <p:grpSpPr>
            <a:xfrm>
              <a:off x="9720000" y="180000"/>
              <a:ext cx="1932493" cy="414997"/>
              <a:chOff x="160147" y="1840624"/>
              <a:chExt cx="1485774" cy="315590"/>
            </a:xfrm>
          </p:grpSpPr>
          <p:sp>
            <p:nvSpPr>
              <p:cNvPr id="35" name="모서리가 둥근 직사각형 34"/>
              <p:cNvSpPr/>
              <p:nvPr/>
            </p:nvSpPr>
            <p:spPr>
              <a:xfrm>
                <a:off x="160147" y="1840624"/>
                <a:ext cx="1485774" cy="315590"/>
              </a:xfrm>
              <a:prstGeom prst="roundRect">
                <a:avLst>
                  <a:gd name="adj" fmla="val 1923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306961" y="1881393"/>
                <a:ext cx="1192172" cy="234053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PART #5. </a:t>
                </a:r>
                <a:r>
                  <a:rPr lang="ko-KR" altLang="en-US" sz="1400" b="1" dirty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게시판</a:t>
                </a:r>
                <a:endParaRPr lang="en-US" altLang="ko-KR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cxnSp>
          <p:nvCxnSpPr>
            <p:cNvPr id="14" name="직선 연결선 13"/>
            <p:cNvCxnSpPr/>
            <p:nvPr/>
          </p:nvCxnSpPr>
          <p:spPr>
            <a:xfrm flipH="1">
              <a:off x="3227423" y="27633"/>
              <a:ext cx="3055" cy="80010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2734" y="602911"/>
              <a:ext cx="229377" cy="247021"/>
            </a:xfrm>
            <a:prstGeom prst="rect">
              <a:avLst/>
            </a:prstGeom>
          </p:spPr>
        </p:pic>
        <p:cxnSp>
          <p:nvCxnSpPr>
            <p:cNvPr id="16" name="직선 연결선 15"/>
            <p:cNvCxnSpPr/>
            <p:nvPr/>
          </p:nvCxnSpPr>
          <p:spPr>
            <a:xfrm flipH="1">
              <a:off x="9109723" y="28608"/>
              <a:ext cx="3055" cy="80010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5034" y="602910"/>
              <a:ext cx="229377" cy="247021"/>
            </a:xfrm>
            <a:prstGeom prst="rect">
              <a:avLst/>
            </a:prstGeom>
          </p:spPr>
        </p:pic>
      </p:grpSp>
      <p:sp>
        <p:nvSpPr>
          <p:cNvPr id="19" name="Rectangle 94">
            <a:extLst>
              <a:ext uri="{FF2B5EF4-FFF2-40B4-BE49-F238E27FC236}">
                <a16:creationId xmlns="" xmlns:a16="http://schemas.microsoft.com/office/drawing/2014/main" id="{46BADC07-BC2F-41E5-BBBD-5C070A1AFD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3986" y="1025066"/>
            <a:ext cx="785712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000" b="1" dirty="0">
                <a:latin typeface="Arial" panose="020B0604020202020204" pitchFamily="34" charset="0"/>
                <a:cs typeface="맑은 고딕" panose="020B0503020000020004" pitchFamily="50" charset="-127"/>
              </a:rPr>
              <a:t>공지사항 게시판</a:t>
            </a:r>
            <a:r>
              <a:rPr lang="en-US" altLang="ko-KR" sz="2000" b="1" dirty="0">
                <a:latin typeface="Arial" panose="020B0604020202020204" pitchFamily="34" charset="0"/>
                <a:cs typeface="맑은 고딕" panose="020B0503020000020004" pitchFamily="50" charset="-127"/>
              </a:rPr>
              <a:t>, </a:t>
            </a:r>
            <a:r>
              <a:rPr lang="ko-KR" altLang="en-US" sz="2000" b="1" dirty="0">
                <a:latin typeface="Arial" panose="020B0604020202020204" pitchFamily="34" charset="0"/>
                <a:cs typeface="맑은 고딕" panose="020B0503020000020004" pitchFamily="50" charset="-127"/>
              </a:rPr>
              <a:t>부서 게시판 수정 페이지 접근방법</a:t>
            </a:r>
            <a:endParaRPr lang="en-US" altLang="ko-KR" sz="2000" b="1" dirty="0">
              <a:latin typeface="Arial" panose="020B0604020202020204" pitchFamily="34" charset="0"/>
              <a:cs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09344EE9-FE49-4E5B-8E08-A17B2DA595B8}"/>
              </a:ext>
            </a:extLst>
          </p:cNvPr>
          <p:cNvSpPr/>
          <p:nvPr/>
        </p:nvSpPr>
        <p:spPr>
          <a:xfrm>
            <a:off x="720000" y="1080000"/>
            <a:ext cx="1969687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바른고딕" panose="020B0603020101020101" pitchFamily="50" charset="-127"/>
              </a:rPr>
              <a:t>기능 구현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바른고딕" panose="020B0603020101020101" pitchFamily="50" charset="-127"/>
            </a:endParaRPr>
          </a:p>
          <a:p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#9. 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 접근방법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+mj-lt"/>
              <a:ea typeface="나눔바른고딕" panose="020B0603020101020101" pitchFamily="50" charset="-127"/>
            </a:endParaRPr>
          </a:p>
          <a:p>
            <a:r>
              <a:rPr lang="en-US" altLang="ko-KR" sz="1200" dirty="0"/>
              <a:t> </a:t>
            </a:r>
            <a:endParaRPr lang="ko-KR" altLang="ko-KR" sz="1200" dirty="0"/>
          </a:p>
          <a:p>
            <a:r>
              <a:rPr lang="ko-KR" altLang="en-US" sz="1200" dirty="0"/>
              <a:t>작성자 본인</a:t>
            </a:r>
            <a:r>
              <a:rPr lang="en-US" altLang="ko-KR" sz="1200" dirty="0"/>
              <a:t>, </a:t>
            </a:r>
            <a:r>
              <a:rPr lang="ko-KR" altLang="ko-KR" sz="1200" dirty="0"/>
              <a:t>권한이 부여된 사용자만</a:t>
            </a:r>
            <a:r>
              <a:rPr lang="en-US" altLang="ko-KR" sz="1200" dirty="0"/>
              <a:t> </a:t>
            </a:r>
            <a:r>
              <a:rPr lang="ko-KR" altLang="en-US" sz="1200" dirty="0"/>
              <a:t>접근이 가능하며 </a:t>
            </a:r>
            <a:r>
              <a:rPr lang="ko-KR" altLang="ko-KR" sz="1200" dirty="0"/>
              <a:t>게시판의 조회 및 수정 삭제가 가능</a:t>
            </a:r>
            <a:r>
              <a:rPr lang="en-US" altLang="ko-KR" sz="1200" dirty="0"/>
              <a:t>.</a:t>
            </a:r>
            <a:endParaRPr lang="ko-KR" altLang="ko-KR" sz="1200" dirty="0"/>
          </a:p>
          <a:p>
            <a:endParaRPr lang="ko-KR" altLang="ko-KR" sz="1200" dirty="0"/>
          </a:p>
          <a:p>
            <a:r>
              <a:rPr lang="en-US" altLang="ko-KR" sz="1200" dirty="0"/>
              <a:t>1. </a:t>
            </a:r>
            <a:r>
              <a:rPr lang="ko-KR" altLang="en-US" sz="1200" dirty="0"/>
              <a:t>게시판 세부 내역 에서 수정 버튼을 클릭하여 수정 게시판으로 이동한다</a:t>
            </a:r>
            <a:r>
              <a:rPr lang="en-US" altLang="ko-KR" sz="1200" dirty="0"/>
              <a:t>.</a:t>
            </a:r>
          </a:p>
        </p:txBody>
      </p:sp>
      <p:grpSp>
        <p:nvGrpSpPr>
          <p:cNvPr id="4" name="그룹 20">
            <a:extLst>
              <a:ext uri="{FF2B5EF4-FFF2-40B4-BE49-F238E27FC236}">
                <a16:creationId xmlns="" xmlns:a16="http://schemas.microsoft.com/office/drawing/2014/main" id="{FB3AE76B-D49B-4FB7-9209-9B57525B60AC}"/>
              </a:ext>
            </a:extLst>
          </p:cNvPr>
          <p:cNvGrpSpPr/>
          <p:nvPr/>
        </p:nvGrpSpPr>
        <p:grpSpPr>
          <a:xfrm>
            <a:off x="4578169" y="1953586"/>
            <a:ext cx="4735785" cy="1628705"/>
            <a:chOff x="0" y="0"/>
            <a:chExt cx="4715068" cy="1621514"/>
          </a:xfrm>
        </p:grpSpPr>
        <p:pic>
          <p:nvPicPr>
            <p:cNvPr id="22" name="그림 21">
              <a:extLst>
                <a:ext uri="{FF2B5EF4-FFF2-40B4-BE49-F238E27FC236}">
                  <a16:creationId xmlns="" xmlns:a16="http://schemas.microsoft.com/office/drawing/2014/main" id="{A552C2D5-09C4-418D-9095-A0600809D8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834" b="75605"/>
            <a:stretch/>
          </p:blipFill>
          <p:spPr bwMode="auto">
            <a:xfrm>
              <a:off x="0" y="0"/>
              <a:ext cx="4702175" cy="89979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3" name="그림 22">
              <a:extLst>
                <a:ext uri="{FF2B5EF4-FFF2-40B4-BE49-F238E27FC236}">
                  <a16:creationId xmlns="" xmlns:a16="http://schemas.microsoft.com/office/drawing/2014/main" id="{2E2A32AF-3A0E-45F1-BA5B-8A148DB0B9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461"/>
            <a:stretch/>
          </p:blipFill>
          <p:spPr bwMode="auto">
            <a:xfrm>
              <a:off x="19878" y="831574"/>
              <a:ext cx="4695190" cy="78994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24" name="Rectangle 94">
            <a:extLst>
              <a:ext uri="{FF2B5EF4-FFF2-40B4-BE49-F238E27FC236}">
                <a16:creationId xmlns="" xmlns:a16="http://schemas.microsoft.com/office/drawing/2014/main" id="{E4A07E53-3886-45C5-8868-40E77BD6C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3986" y="1572525"/>
            <a:ext cx="828215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ko-KR" dirty="0"/>
              <a:t>게시판 세부내역에서 우 하단의 수정을 클릭하여 세부 내용 게시판으로 접근</a:t>
            </a:r>
            <a:r>
              <a:rPr lang="en-US" altLang="ko-KR" dirty="0"/>
              <a:t>.</a:t>
            </a:r>
            <a:endParaRPr lang="ko-KR" altLang="ko-KR" dirty="0"/>
          </a:p>
        </p:txBody>
      </p:sp>
      <p:grpSp>
        <p:nvGrpSpPr>
          <p:cNvPr id="5" name="그룹 24">
            <a:extLst>
              <a:ext uri="{FF2B5EF4-FFF2-40B4-BE49-F238E27FC236}">
                <a16:creationId xmlns="" xmlns:a16="http://schemas.microsoft.com/office/drawing/2014/main" id="{14DF0E8A-E213-491D-B15C-98FDC723A65A}"/>
              </a:ext>
            </a:extLst>
          </p:cNvPr>
          <p:cNvGrpSpPr/>
          <p:nvPr/>
        </p:nvGrpSpPr>
        <p:grpSpPr>
          <a:xfrm>
            <a:off x="3569336" y="3533872"/>
            <a:ext cx="8269312" cy="2523244"/>
            <a:chOff x="0" y="0"/>
            <a:chExt cx="4638675" cy="1415446"/>
          </a:xfrm>
        </p:grpSpPr>
        <p:pic>
          <p:nvPicPr>
            <p:cNvPr id="28" name="그림 27">
              <a:extLst>
                <a:ext uri="{FF2B5EF4-FFF2-40B4-BE49-F238E27FC236}">
                  <a16:creationId xmlns="" xmlns:a16="http://schemas.microsoft.com/office/drawing/2014/main" id="{241AB438-9FC0-4EB2-B437-D3C169365E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59337"/>
            <a:stretch/>
          </p:blipFill>
          <p:spPr bwMode="auto">
            <a:xfrm>
              <a:off x="0" y="0"/>
              <a:ext cx="4638675" cy="96202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9" name="그림 28">
              <a:extLst>
                <a:ext uri="{FF2B5EF4-FFF2-40B4-BE49-F238E27FC236}">
                  <a16:creationId xmlns="" xmlns:a16="http://schemas.microsoft.com/office/drawing/2014/main" id="{B9CB9CF9-00A7-4664-9C0D-B5B3AD0FA0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822" b="-1"/>
            <a:stretch/>
          </p:blipFill>
          <p:spPr bwMode="auto">
            <a:xfrm>
              <a:off x="0" y="962056"/>
              <a:ext cx="4638675" cy="45339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30" name="화살표: 왼쪽으로 구부러짐 9">
            <a:extLst>
              <a:ext uri="{FF2B5EF4-FFF2-40B4-BE49-F238E27FC236}">
                <a16:creationId xmlns="" xmlns:a16="http://schemas.microsoft.com/office/drawing/2014/main" id="{AAC85758-6D67-4A51-815F-2D374FF1B532}"/>
              </a:ext>
            </a:extLst>
          </p:cNvPr>
          <p:cNvSpPr/>
          <p:nvPr/>
        </p:nvSpPr>
        <p:spPr>
          <a:xfrm rot="6300000" flipH="1">
            <a:off x="6985654" y="3035300"/>
            <a:ext cx="636228" cy="1122831"/>
          </a:xfrm>
          <a:custGeom>
            <a:avLst/>
            <a:gdLst>
              <a:gd name="connsiteX0" fmla="*/ 0 w 903662"/>
              <a:gd name="connsiteY0" fmla="*/ 1112924 h 1338839"/>
              <a:gd name="connsiteX1" fmla="*/ 225916 w 903662"/>
              <a:gd name="connsiteY1" fmla="*/ 871131 h 1338839"/>
              <a:gd name="connsiteX2" fmla="*/ 225916 w 903662"/>
              <a:gd name="connsiteY2" fmla="*/ 984089 h 1338839"/>
              <a:gd name="connsiteX3" fmla="*/ 880298 w 903662"/>
              <a:gd name="connsiteY3" fmla="*/ 612940 h 1338839"/>
              <a:gd name="connsiteX4" fmla="*/ 225916 w 903662"/>
              <a:gd name="connsiteY4" fmla="*/ 1210004 h 1338839"/>
              <a:gd name="connsiteX5" fmla="*/ 225916 w 903662"/>
              <a:gd name="connsiteY5" fmla="*/ 1322962 h 1338839"/>
              <a:gd name="connsiteX6" fmla="*/ 0 w 903662"/>
              <a:gd name="connsiteY6" fmla="*/ 1112924 h 1338839"/>
              <a:gd name="connsiteX0" fmla="*/ 903662 w 903662"/>
              <a:gd name="connsiteY0" fmla="*/ 725898 h 1338839"/>
              <a:gd name="connsiteX1" fmla="*/ 0 w 903662"/>
              <a:gd name="connsiteY1" fmla="*/ 225915 h 1338839"/>
              <a:gd name="connsiteX2" fmla="*/ 0 w 903662"/>
              <a:gd name="connsiteY2" fmla="*/ 0 h 1338839"/>
              <a:gd name="connsiteX3" fmla="*/ 903662 w 903662"/>
              <a:gd name="connsiteY3" fmla="*/ 499983 h 1338839"/>
              <a:gd name="connsiteX4" fmla="*/ 903662 w 903662"/>
              <a:gd name="connsiteY4" fmla="*/ 725898 h 1338839"/>
              <a:gd name="connsiteX0" fmla="*/ 903662 w 903662"/>
              <a:gd name="connsiteY0" fmla="*/ 725898 h 1338839"/>
              <a:gd name="connsiteX1" fmla="*/ 0 w 903662"/>
              <a:gd name="connsiteY1" fmla="*/ 225915 h 1338839"/>
              <a:gd name="connsiteX2" fmla="*/ 0 w 903662"/>
              <a:gd name="connsiteY2" fmla="*/ 0 h 1338839"/>
              <a:gd name="connsiteX3" fmla="*/ 903662 w 903662"/>
              <a:gd name="connsiteY3" fmla="*/ 499983 h 1338839"/>
              <a:gd name="connsiteX4" fmla="*/ 903662 w 903662"/>
              <a:gd name="connsiteY4" fmla="*/ 725898 h 1338839"/>
              <a:gd name="connsiteX5" fmla="*/ 225916 w 903662"/>
              <a:gd name="connsiteY5" fmla="*/ 1210004 h 1338839"/>
              <a:gd name="connsiteX6" fmla="*/ 225916 w 903662"/>
              <a:gd name="connsiteY6" fmla="*/ 1322962 h 1338839"/>
              <a:gd name="connsiteX7" fmla="*/ 0 w 903662"/>
              <a:gd name="connsiteY7" fmla="*/ 1112924 h 1338839"/>
              <a:gd name="connsiteX8" fmla="*/ 225916 w 903662"/>
              <a:gd name="connsiteY8" fmla="*/ 871131 h 1338839"/>
              <a:gd name="connsiteX9" fmla="*/ 225916 w 903662"/>
              <a:gd name="connsiteY9" fmla="*/ 984089 h 1338839"/>
              <a:gd name="connsiteX10" fmla="*/ 880298 w 903662"/>
              <a:gd name="connsiteY10" fmla="*/ 612940 h 1338839"/>
              <a:gd name="connsiteX0" fmla="*/ 0 w 903847"/>
              <a:gd name="connsiteY0" fmla="*/ 1112924 h 1322962"/>
              <a:gd name="connsiteX1" fmla="*/ 225916 w 903847"/>
              <a:gd name="connsiteY1" fmla="*/ 871131 h 1322962"/>
              <a:gd name="connsiteX2" fmla="*/ 225916 w 903847"/>
              <a:gd name="connsiteY2" fmla="*/ 984089 h 1322962"/>
              <a:gd name="connsiteX3" fmla="*/ 880298 w 903847"/>
              <a:gd name="connsiteY3" fmla="*/ 612940 h 1322962"/>
              <a:gd name="connsiteX4" fmla="*/ 225916 w 903847"/>
              <a:gd name="connsiteY4" fmla="*/ 1210004 h 1322962"/>
              <a:gd name="connsiteX5" fmla="*/ 225916 w 903847"/>
              <a:gd name="connsiteY5" fmla="*/ 1322962 h 1322962"/>
              <a:gd name="connsiteX6" fmla="*/ 0 w 903847"/>
              <a:gd name="connsiteY6" fmla="*/ 1112924 h 1322962"/>
              <a:gd name="connsiteX0" fmla="*/ 903662 w 903847"/>
              <a:gd name="connsiteY0" fmla="*/ 725898 h 1322962"/>
              <a:gd name="connsiteX1" fmla="*/ 0 w 903847"/>
              <a:gd name="connsiteY1" fmla="*/ 225915 h 1322962"/>
              <a:gd name="connsiteX2" fmla="*/ 0 w 903847"/>
              <a:gd name="connsiteY2" fmla="*/ 0 h 1322962"/>
              <a:gd name="connsiteX3" fmla="*/ 903662 w 903847"/>
              <a:gd name="connsiteY3" fmla="*/ 499983 h 1322962"/>
              <a:gd name="connsiteX4" fmla="*/ 903662 w 903847"/>
              <a:gd name="connsiteY4" fmla="*/ 725898 h 1322962"/>
              <a:gd name="connsiteX0" fmla="*/ 903662 w 903847"/>
              <a:gd name="connsiteY0" fmla="*/ 725898 h 1322962"/>
              <a:gd name="connsiteX1" fmla="*/ 0 w 903847"/>
              <a:gd name="connsiteY1" fmla="*/ 225915 h 1322962"/>
              <a:gd name="connsiteX2" fmla="*/ 903662 w 903847"/>
              <a:gd name="connsiteY2" fmla="*/ 499983 h 1322962"/>
              <a:gd name="connsiteX3" fmla="*/ 903662 w 903847"/>
              <a:gd name="connsiteY3" fmla="*/ 725898 h 1322962"/>
              <a:gd name="connsiteX4" fmla="*/ 225916 w 903847"/>
              <a:gd name="connsiteY4" fmla="*/ 1210004 h 1322962"/>
              <a:gd name="connsiteX5" fmla="*/ 225916 w 903847"/>
              <a:gd name="connsiteY5" fmla="*/ 1322962 h 1322962"/>
              <a:gd name="connsiteX6" fmla="*/ 0 w 903847"/>
              <a:gd name="connsiteY6" fmla="*/ 1112924 h 1322962"/>
              <a:gd name="connsiteX7" fmla="*/ 225916 w 903847"/>
              <a:gd name="connsiteY7" fmla="*/ 871131 h 1322962"/>
              <a:gd name="connsiteX8" fmla="*/ 225916 w 903847"/>
              <a:gd name="connsiteY8" fmla="*/ 984089 h 1322962"/>
              <a:gd name="connsiteX9" fmla="*/ 880298 w 903847"/>
              <a:gd name="connsiteY9" fmla="*/ 612940 h 1322962"/>
              <a:gd name="connsiteX0" fmla="*/ 0 w 903847"/>
              <a:gd name="connsiteY0" fmla="*/ 1112924 h 1322962"/>
              <a:gd name="connsiteX1" fmla="*/ 225916 w 903847"/>
              <a:gd name="connsiteY1" fmla="*/ 871131 h 1322962"/>
              <a:gd name="connsiteX2" fmla="*/ 225916 w 903847"/>
              <a:gd name="connsiteY2" fmla="*/ 984089 h 1322962"/>
              <a:gd name="connsiteX3" fmla="*/ 880298 w 903847"/>
              <a:gd name="connsiteY3" fmla="*/ 612940 h 1322962"/>
              <a:gd name="connsiteX4" fmla="*/ 225916 w 903847"/>
              <a:gd name="connsiteY4" fmla="*/ 1210004 h 1322962"/>
              <a:gd name="connsiteX5" fmla="*/ 225916 w 903847"/>
              <a:gd name="connsiteY5" fmla="*/ 1322962 h 1322962"/>
              <a:gd name="connsiteX6" fmla="*/ 0 w 903847"/>
              <a:gd name="connsiteY6" fmla="*/ 1112924 h 1322962"/>
              <a:gd name="connsiteX0" fmla="*/ 903662 w 903847"/>
              <a:gd name="connsiteY0" fmla="*/ 725898 h 1322962"/>
              <a:gd name="connsiteX1" fmla="*/ 0 w 903847"/>
              <a:gd name="connsiteY1" fmla="*/ 225915 h 1322962"/>
              <a:gd name="connsiteX2" fmla="*/ 0 w 903847"/>
              <a:gd name="connsiteY2" fmla="*/ 0 h 1322962"/>
              <a:gd name="connsiteX3" fmla="*/ 903662 w 903847"/>
              <a:gd name="connsiteY3" fmla="*/ 499983 h 1322962"/>
              <a:gd name="connsiteX4" fmla="*/ 903662 w 903847"/>
              <a:gd name="connsiteY4" fmla="*/ 725898 h 1322962"/>
              <a:gd name="connsiteX0" fmla="*/ 903662 w 903847"/>
              <a:gd name="connsiteY0" fmla="*/ 725898 h 1322962"/>
              <a:gd name="connsiteX1" fmla="*/ 903662 w 903847"/>
              <a:gd name="connsiteY1" fmla="*/ 499983 h 1322962"/>
              <a:gd name="connsiteX2" fmla="*/ 903662 w 903847"/>
              <a:gd name="connsiteY2" fmla="*/ 725898 h 1322962"/>
              <a:gd name="connsiteX3" fmla="*/ 225916 w 903847"/>
              <a:gd name="connsiteY3" fmla="*/ 1210004 h 1322962"/>
              <a:gd name="connsiteX4" fmla="*/ 225916 w 903847"/>
              <a:gd name="connsiteY4" fmla="*/ 1322962 h 1322962"/>
              <a:gd name="connsiteX5" fmla="*/ 0 w 903847"/>
              <a:gd name="connsiteY5" fmla="*/ 1112924 h 1322962"/>
              <a:gd name="connsiteX6" fmla="*/ 225916 w 903847"/>
              <a:gd name="connsiteY6" fmla="*/ 871131 h 1322962"/>
              <a:gd name="connsiteX7" fmla="*/ 225916 w 903847"/>
              <a:gd name="connsiteY7" fmla="*/ 984089 h 1322962"/>
              <a:gd name="connsiteX8" fmla="*/ 880298 w 903847"/>
              <a:gd name="connsiteY8" fmla="*/ 612940 h 1322962"/>
              <a:gd name="connsiteX0" fmla="*/ 0 w 922959"/>
              <a:gd name="connsiteY0" fmla="*/ 1112924 h 1322962"/>
              <a:gd name="connsiteX1" fmla="*/ 225916 w 922959"/>
              <a:gd name="connsiteY1" fmla="*/ 871131 h 1322962"/>
              <a:gd name="connsiteX2" fmla="*/ 225916 w 922959"/>
              <a:gd name="connsiteY2" fmla="*/ 984089 h 1322962"/>
              <a:gd name="connsiteX3" fmla="*/ 880298 w 922959"/>
              <a:gd name="connsiteY3" fmla="*/ 612940 h 1322962"/>
              <a:gd name="connsiteX4" fmla="*/ 225916 w 922959"/>
              <a:gd name="connsiteY4" fmla="*/ 1210004 h 1322962"/>
              <a:gd name="connsiteX5" fmla="*/ 225916 w 922959"/>
              <a:gd name="connsiteY5" fmla="*/ 1322962 h 1322962"/>
              <a:gd name="connsiteX6" fmla="*/ 0 w 922959"/>
              <a:gd name="connsiteY6" fmla="*/ 1112924 h 1322962"/>
              <a:gd name="connsiteX0" fmla="*/ 903662 w 922959"/>
              <a:gd name="connsiteY0" fmla="*/ 725898 h 1322962"/>
              <a:gd name="connsiteX1" fmla="*/ 548640 w 922959"/>
              <a:gd name="connsiteY1" fmla="*/ 337675 h 1322962"/>
              <a:gd name="connsiteX2" fmla="*/ 0 w 922959"/>
              <a:gd name="connsiteY2" fmla="*/ 0 h 1322962"/>
              <a:gd name="connsiteX3" fmla="*/ 903662 w 922959"/>
              <a:gd name="connsiteY3" fmla="*/ 499983 h 1322962"/>
              <a:gd name="connsiteX4" fmla="*/ 903662 w 922959"/>
              <a:gd name="connsiteY4" fmla="*/ 725898 h 1322962"/>
              <a:gd name="connsiteX0" fmla="*/ 903662 w 922959"/>
              <a:gd name="connsiteY0" fmla="*/ 725898 h 1322962"/>
              <a:gd name="connsiteX1" fmla="*/ 903662 w 922959"/>
              <a:gd name="connsiteY1" fmla="*/ 499983 h 1322962"/>
              <a:gd name="connsiteX2" fmla="*/ 903662 w 922959"/>
              <a:gd name="connsiteY2" fmla="*/ 725898 h 1322962"/>
              <a:gd name="connsiteX3" fmla="*/ 225916 w 922959"/>
              <a:gd name="connsiteY3" fmla="*/ 1210004 h 1322962"/>
              <a:gd name="connsiteX4" fmla="*/ 225916 w 922959"/>
              <a:gd name="connsiteY4" fmla="*/ 1322962 h 1322962"/>
              <a:gd name="connsiteX5" fmla="*/ 0 w 922959"/>
              <a:gd name="connsiteY5" fmla="*/ 1112924 h 1322962"/>
              <a:gd name="connsiteX6" fmla="*/ 225916 w 922959"/>
              <a:gd name="connsiteY6" fmla="*/ 871131 h 1322962"/>
              <a:gd name="connsiteX7" fmla="*/ 225916 w 922959"/>
              <a:gd name="connsiteY7" fmla="*/ 984089 h 1322962"/>
              <a:gd name="connsiteX8" fmla="*/ 880298 w 922959"/>
              <a:gd name="connsiteY8" fmla="*/ 612940 h 1322962"/>
              <a:gd name="connsiteX0" fmla="*/ 0 w 903847"/>
              <a:gd name="connsiteY0" fmla="*/ 1112924 h 1322962"/>
              <a:gd name="connsiteX1" fmla="*/ 225916 w 903847"/>
              <a:gd name="connsiteY1" fmla="*/ 871131 h 1322962"/>
              <a:gd name="connsiteX2" fmla="*/ 225916 w 903847"/>
              <a:gd name="connsiteY2" fmla="*/ 984089 h 1322962"/>
              <a:gd name="connsiteX3" fmla="*/ 880298 w 903847"/>
              <a:gd name="connsiteY3" fmla="*/ 612940 h 1322962"/>
              <a:gd name="connsiteX4" fmla="*/ 225916 w 903847"/>
              <a:gd name="connsiteY4" fmla="*/ 1210004 h 1322962"/>
              <a:gd name="connsiteX5" fmla="*/ 225916 w 903847"/>
              <a:gd name="connsiteY5" fmla="*/ 1322962 h 1322962"/>
              <a:gd name="connsiteX6" fmla="*/ 0 w 903847"/>
              <a:gd name="connsiteY6" fmla="*/ 1112924 h 1322962"/>
              <a:gd name="connsiteX0" fmla="*/ 903662 w 903847"/>
              <a:gd name="connsiteY0" fmla="*/ 725898 h 1322962"/>
              <a:gd name="connsiteX1" fmla="*/ 0 w 903847"/>
              <a:gd name="connsiteY1" fmla="*/ 0 h 1322962"/>
              <a:gd name="connsiteX2" fmla="*/ 903662 w 903847"/>
              <a:gd name="connsiteY2" fmla="*/ 499983 h 1322962"/>
              <a:gd name="connsiteX3" fmla="*/ 903662 w 903847"/>
              <a:gd name="connsiteY3" fmla="*/ 725898 h 1322962"/>
              <a:gd name="connsiteX0" fmla="*/ 903662 w 903847"/>
              <a:gd name="connsiteY0" fmla="*/ 725898 h 1322962"/>
              <a:gd name="connsiteX1" fmla="*/ 903662 w 903847"/>
              <a:gd name="connsiteY1" fmla="*/ 499983 h 1322962"/>
              <a:gd name="connsiteX2" fmla="*/ 903662 w 903847"/>
              <a:gd name="connsiteY2" fmla="*/ 725898 h 1322962"/>
              <a:gd name="connsiteX3" fmla="*/ 225916 w 903847"/>
              <a:gd name="connsiteY3" fmla="*/ 1210004 h 1322962"/>
              <a:gd name="connsiteX4" fmla="*/ 225916 w 903847"/>
              <a:gd name="connsiteY4" fmla="*/ 1322962 h 1322962"/>
              <a:gd name="connsiteX5" fmla="*/ 0 w 903847"/>
              <a:gd name="connsiteY5" fmla="*/ 1112924 h 1322962"/>
              <a:gd name="connsiteX6" fmla="*/ 225916 w 903847"/>
              <a:gd name="connsiteY6" fmla="*/ 871131 h 1322962"/>
              <a:gd name="connsiteX7" fmla="*/ 225916 w 903847"/>
              <a:gd name="connsiteY7" fmla="*/ 984089 h 1322962"/>
              <a:gd name="connsiteX8" fmla="*/ 880298 w 903847"/>
              <a:gd name="connsiteY8" fmla="*/ 612940 h 1322962"/>
              <a:gd name="connsiteX0" fmla="*/ 0 w 903847"/>
              <a:gd name="connsiteY0" fmla="*/ 765704 h 975742"/>
              <a:gd name="connsiteX1" fmla="*/ 225916 w 903847"/>
              <a:gd name="connsiteY1" fmla="*/ 523911 h 975742"/>
              <a:gd name="connsiteX2" fmla="*/ 225916 w 903847"/>
              <a:gd name="connsiteY2" fmla="*/ 636869 h 975742"/>
              <a:gd name="connsiteX3" fmla="*/ 880298 w 903847"/>
              <a:gd name="connsiteY3" fmla="*/ 265720 h 975742"/>
              <a:gd name="connsiteX4" fmla="*/ 225916 w 903847"/>
              <a:gd name="connsiteY4" fmla="*/ 862784 h 975742"/>
              <a:gd name="connsiteX5" fmla="*/ 225916 w 903847"/>
              <a:gd name="connsiteY5" fmla="*/ 975742 h 975742"/>
              <a:gd name="connsiteX6" fmla="*/ 0 w 903847"/>
              <a:gd name="connsiteY6" fmla="*/ 765704 h 975742"/>
              <a:gd name="connsiteX0" fmla="*/ 903662 w 903847"/>
              <a:gd name="connsiteY0" fmla="*/ 378678 h 975742"/>
              <a:gd name="connsiteX1" fmla="*/ 345440 w 903847"/>
              <a:gd name="connsiteY1" fmla="*/ 59180 h 975742"/>
              <a:gd name="connsiteX2" fmla="*/ 903662 w 903847"/>
              <a:gd name="connsiteY2" fmla="*/ 152763 h 975742"/>
              <a:gd name="connsiteX3" fmla="*/ 903662 w 903847"/>
              <a:gd name="connsiteY3" fmla="*/ 378678 h 975742"/>
              <a:gd name="connsiteX0" fmla="*/ 903662 w 903847"/>
              <a:gd name="connsiteY0" fmla="*/ 378678 h 975742"/>
              <a:gd name="connsiteX1" fmla="*/ 903662 w 903847"/>
              <a:gd name="connsiteY1" fmla="*/ 152763 h 975742"/>
              <a:gd name="connsiteX2" fmla="*/ 903662 w 903847"/>
              <a:gd name="connsiteY2" fmla="*/ 378678 h 975742"/>
              <a:gd name="connsiteX3" fmla="*/ 225916 w 903847"/>
              <a:gd name="connsiteY3" fmla="*/ 862784 h 975742"/>
              <a:gd name="connsiteX4" fmla="*/ 225916 w 903847"/>
              <a:gd name="connsiteY4" fmla="*/ 975742 h 975742"/>
              <a:gd name="connsiteX5" fmla="*/ 0 w 903847"/>
              <a:gd name="connsiteY5" fmla="*/ 765704 h 975742"/>
              <a:gd name="connsiteX6" fmla="*/ 225916 w 903847"/>
              <a:gd name="connsiteY6" fmla="*/ 523911 h 975742"/>
              <a:gd name="connsiteX7" fmla="*/ 225916 w 903847"/>
              <a:gd name="connsiteY7" fmla="*/ 636869 h 975742"/>
              <a:gd name="connsiteX8" fmla="*/ 880298 w 903847"/>
              <a:gd name="connsiteY8" fmla="*/ 265720 h 975742"/>
              <a:gd name="connsiteX0" fmla="*/ 0 w 903847"/>
              <a:gd name="connsiteY0" fmla="*/ 612941 h 822979"/>
              <a:gd name="connsiteX1" fmla="*/ 225916 w 903847"/>
              <a:gd name="connsiteY1" fmla="*/ 371148 h 822979"/>
              <a:gd name="connsiteX2" fmla="*/ 225916 w 903847"/>
              <a:gd name="connsiteY2" fmla="*/ 484106 h 822979"/>
              <a:gd name="connsiteX3" fmla="*/ 880298 w 903847"/>
              <a:gd name="connsiteY3" fmla="*/ 112957 h 822979"/>
              <a:gd name="connsiteX4" fmla="*/ 225916 w 903847"/>
              <a:gd name="connsiteY4" fmla="*/ 710021 h 822979"/>
              <a:gd name="connsiteX5" fmla="*/ 225916 w 903847"/>
              <a:gd name="connsiteY5" fmla="*/ 822979 h 822979"/>
              <a:gd name="connsiteX6" fmla="*/ 0 w 903847"/>
              <a:gd name="connsiteY6" fmla="*/ 612941 h 822979"/>
              <a:gd name="connsiteX0" fmla="*/ 903662 w 903847"/>
              <a:gd name="connsiteY0" fmla="*/ 225915 h 822979"/>
              <a:gd name="connsiteX1" fmla="*/ 903662 w 903847"/>
              <a:gd name="connsiteY1" fmla="*/ 0 h 822979"/>
              <a:gd name="connsiteX2" fmla="*/ 903662 w 903847"/>
              <a:gd name="connsiteY2" fmla="*/ 225915 h 822979"/>
              <a:gd name="connsiteX0" fmla="*/ 903662 w 903847"/>
              <a:gd name="connsiteY0" fmla="*/ 225915 h 822979"/>
              <a:gd name="connsiteX1" fmla="*/ 903662 w 903847"/>
              <a:gd name="connsiteY1" fmla="*/ 0 h 822979"/>
              <a:gd name="connsiteX2" fmla="*/ 903662 w 903847"/>
              <a:gd name="connsiteY2" fmla="*/ 225915 h 822979"/>
              <a:gd name="connsiteX3" fmla="*/ 225916 w 903847"/>
              <a:gd name="connsiteY3" fmla="*/ 710021 h 822979"/>
              <a:gd name="connsiteX4" fmla="*/ 225916 w 903847"/>
              <a:gd name="connsiteY4" fmla="*/ 822979 h 822979"/>
              <a:gd name="connsiteX5" fmla="*/ 0 w 903847"/>
              <a:gd name="connsiteY5" fmla="*/ 612941 h 822979"/>
              <a:gd name="connsiteX6" fmla="*/ 225916 w 903847"/>
              <a:gd name="connsiteY6" fmla="*/ 371148 h 822979"/>
              <a:gd name="connsiteX7" fmla="*/ 225916 w 903847"/>
              <a:gd name="connsiteY7" fmla="*/ 484106 h 822979"/>
              <a:gd name="connsiteX8" fmla="*/ 880298 w 903847"/>
              <a:gd name="connsiteY8" fmla="*/ 112957 h 822979"/>
              <a:gd name="connsiteX0" fmla="*/ 0 w 903847"/>
              <a:gd name="connsiteY0" fmla="*/ 612941 h 822979"/>
              <a:gd name="connsiteX1" fmla="*/ 225916 w 903847"/>
              <a:gd name="connsiteY1" fmla="*/ 371148 h 822979"/>
              <a:gd name="connsiteX2" fmla="*/ 225916 w 903847"/>
              <a:gd name="connsiteY2" fmla="*/ 484106 h 822979"/>
              <a:gd name="connsiteX3" fmla="*/ 880298 w 903847"/>
              <a:gd name="connsiteY3" fmla="*/ 112957 h 822979"/>
              <a:gd name="connsiteX4" fmla="*/ 225916 w 903847"/>
              <a:gd name="connsiteY4" fmla="*/ 710021 h 822979"/>
              <a:gd name="connsiteX5" fmla="*/ 225916 w 903847"/>
              <a:gd name="connsiteY5" fmla="*/ 822979 h 822979"/>
              <a:gd name="connsiteX6" fmla="*/ 0 w 903847"/>
              <a:gd name="connsiteY6" fmla="*/ 612941 h 822979"/>
              <a:gd name="connsiteX0" fmla="*/ 903662 w 903847"/>
              <a:gd name="connsiteY0" fmla="*/ 225915 h 822979"/>
              <a:gd name="connsiteX1" fmla="*/ 903662 w 903847"/>
              <a:gd name="connsiteY1" fmla="*/ 0 h 822979"/>
              <a:gd name="connsiteX2" fmla="*/ 903662 w 903847"/>
              <a:gd name="connsiteY2" fmla="*/ 225915 h 822979"/>
              <a:gd name="connsiteX0" fmla="*/ 903662 w 903847"/>
              <a:gd name="connsiteY0" fmla="*/ 225915 h 822979"/>
              <a:gd name="connsiteX1" fmla="*/ 903662 w 903847"/>
              <a:gd name="connsiteY1" fmla="*/ 225915 h 822979"/>
              <a:gd name="connsiteX2" fmla="*/ 225916 w 903847"/>
              <a:gd name="connsiteY2" fmla="*/ 710021 h 822979"/>
              <a:gd name="connsiteX3" fmla="*/ 225916 w 903847"/>
              <a:gd name="connsiteY3" fmla="*/ 822979 h 822979"/>
              <a:gd name="connsiteX4" fmla="*/ 0 w 903847"/>
              <a:gd name="connsiteY4" fmla="*/ 612941 h 822979"/>
              <a:gd name="connsiteX5" fmla="*/ 225916 w 903847"/>
              <a:gd name="connsiteY5" fmla="*/ 371148 h 822979"/>
              <a:gd name="connsiteX6" fmla="*/ 225916 w 903847"/>
              <a:gd name="connsiteY6" fmla="*/ 484106 h 822979"/>
              <a:gd name="connsiteX7" fmla="*/ 880298 w 903847"/>
              <a:gd name="connsiteY7" fmla="*/ 112957 h 82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3847" h="822979" stroke="0" extrusionOk="0">
                <a:moveTo>
                  <a:pt x="0" y="612941"/>
                </a:moveTo>
                <a:lnTo>
                  <a:pt x="225916" y="371148"/>
                </a:lnTo>
                <a:lnTo>
                  <a:pt x="225916" y="484106"/>
                </a:lnTo>
                <a:cubicBezTo>
                  <a:pt x="552001" y="437522"/>
                  <a:pt x="804212" y="294475"/>
                  <a:pt x="880298" y="112957"/>
                </a:cubicBezTo>
                <a:cubicBezTo>
                  <a:pt x="991080" y="377247"/>
                  <a:pt x="700698" y="642195"/>
                  <a:pt x="225916" y="710021"/>
                </a:cubicBezTo>
                <a:lnTo>
                  <a:pt x="225916" y="822979"/>
                </a:lnTo>
                <a:lnTo>
                  <a:pt x="0" y="612941"/>
                </a:lnTo>
                <a:close/>
              </a:path>
              <a:path w="903847" h="822979" fill="darkenLess" stroke="0" extrusionOk="0">
                <a:moveTo>
                  <a:pt x="903662" y="225915"/>
                </a:moveTo>
                <a:lnTo>
                  <a:pt x="903662" y="0"/>
                </a:lnTo>
                <a:lnTo>
                  <a:pt x="903662" y="225915"/>
                </a:lnTo>
                <a:close/>
              </a:path>
              <a:path w="903847" h="822979" fill="none" extrusionOk="0">
                <a:moveTo>
                  <a:pt x="903662" y="225915"/>
                </a:moveTo>
                <a:lnTo>
                  <a:pt x="903662" y="225915"/>
                </a:lnTo>
                <a:cubicBezTo>
                  <a:pt x="903662" y="453906"/>
                  <a:pt x="624899" y="653024"/>
                  <a:pt x="225916" y="710021"/>
                </a:cubicBezTo>
                <a:lnTo>
                  <a:pt x="225916" y="822979"/>
                </a:lnTo>
                <a:lnTo>
                  <a:pt x="0" y="612941"/>
                </a:lnTo>
                <a:lnTo>
                  <a:pt x="225916" y="371148"/>
                </a:lnTo>
                <a:lnTo>
                  <a:pt x="225916" y="484106"/>
                </a:lnTo>
                <a:cubicBezTo>
                  <a:pt x="552001" y="437522"/>
                  <a:pt x="804212" y="294475"/>
                  <a:pt x="880298" y="112957"/>
                </a:cubicBezTo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="" xmlns:a16="http://schemas.microsoft.com/office/drawing/2014/main" id="{52CFF955-49D2-40B2-A48E-86E9FB466D83}"/>
              </a:ext>
            </a:extLst>
          </p:cNvPr>
          <p:cNvSpPr/>
          <p:nvPr/>
        </p:nvSpPr>
        <p:spPr>
          <a:xfrm>
            <a:off x="6786550" y="2672914"/>
            <a:ext cx="742235" cy="636228"/>
          </a:xfrm>
          <a:prstGeom prst="ellipse">
            <a:avLst/>
          </a:prstGeom>
          <a:solidFill>
            <a:srgbClr val="FFC000"/>
          </a:solidFill>
          <a:ln w="9525" cap="flat" cmpd="sng">
            <a:solidFill>
              <a:srgbClr val="F591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ko-KR" sz="28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1</a:t>
            </a:r>
            <a:endParaRPr lang="ko-KR" sz="2800" b="1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="" xmlns:a16="http://schemas.microsoft.com/office/drawing/2014/main" id="{92948A0C-A776-4F3D-9911-DC50637D010F}"/>
              </a:ext>
            </a:extLst>
          </p:cNvPr>
          <p:cNvCxnSpPr>
            <a:cxnSpLocks/>
          </p:cNvCxnSpPr>
          <p:nvPr/>
        </p:nvCxnSpPr>
        <p:spPr>
          <a:xfrm>
            <a:off x="7264544" y="2947604"/>
            <a:ext cx="486884" cy="432031"/>
          </a:xfrm>
          <a:prstGeom prst="straightConnector1">
            <a:avLst/>
          </a:prstGeom>
          <a:noFill/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58B0980B-22AB-4C80-AD8D-9EC8D47094AA}"/>
              </a:ext>
            </a:extLst>
          </p:cNvPr>
          <p:cNvSpPr/>
          <p:nvPr/>
        </p:nvSpPr>
        <p:spPr>
          <a:xfrm>
            <a:off x="7751428" y="3330269"/>
            <a:ext cx="418778" cy="9873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spcAft>
                <a:spcPts val="0"/>
              </a:spcAft>
            </a:pPr>
            <a:r>
              <a:rPr lang="en-US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 </a:t>
            </a:r>
            <a:endParaRPr lang="ko-KR" sz="10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435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>
            <a:extLst>
              <a:ext uri="{FF2B5EF4-FFF2-40B4-BE49-F238E27FC236}">
                <a16:creationId xmlns="" xmlns:a16="http://schemas.microsoft.com/office/drawing/2014/main" id="{651AA740-046F-4F60-99E6-6654754F5073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1" y="0"/>
            <a:chExt cx="12192000" cy="6858000"/>
          </a:xfrm>
        </p:grpSpPr>
        <p:sp>
          <p:nvSpPr>
            <p:cNvPr id="13" name="직사각형 12"/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23676" y="746620"/>
              <a:ext cx="11780970" cy="5897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190500" dist="2159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76" y="204874"/>
              <a:ext cx="384343" cy="384343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785" y="284704"/>
              <a:ext cx="1053085" cy="295547"/>
            </a:xfrm>
            <a:prstGeom prst="rect">
              <a:avLst/>
            </a:prstGeom>
          </p:spPr>
        </p:pic>
        <p:grpSp>
          <p:nvGrpSpPr>
            <p:cNvPr id="3" name="그룹 33"/>
            <p:cNvGrpSpPr/>
            <p:nvPr/>
          </p:nvGrpSpPr>
          <p:grpSpPr>
            <a:xfrm>
              <a:off x="9720000" y="180000"/>
              <a:ext cx="1932493" cy="414997"/>
              <a:chOff x="160147" y="1840624"/>
              <a:chExt cx="1485774" cy="315590"/>
            </a:xfrm>
          </p:grpSpPr>
          <p:sp>
            <p:nvSpPr>
              <p:cNvPr id="35" name="모서리가 둥근 직사각형 34"/>
              <p:cNvSpPr/>
              <p:nvPr/>
            </p:nvSpPr>
            <p:spPr>
              <a:xfrm>
                <a:off x="160147" y="1840624"/>
                <a:ext cx="1485774" cy="315590"/>
              </a:xfrm>
              <a:prstGeom prst="roundRect">
                <a:avLst>
                  <a:gd name="adj" fmla="val 1923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306961" y="1881393"/>
                <a:ext cx="1192172" cy="234053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PART #5. </a:t>
                </a:r>
                <a:r>
                  <a:rPr lang="ko-KR" altLang="en-US" sz="1400" b="1" dirty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게시판</a:t>
                </a:r>
                <a:endParaRPr lang="en-US" altLang="ko-KR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cxnSp>
          <p:nvCxnSpPr>
            <p:cNvPr id="14" name="직선 연결선 13"/>
            <p:cNvCxnSpPr/>
            <p:nvPr/>
          </p:nvCxnSpPr>
          <p:spPr>
            <a:xfrm flipH="1">
              <a:off x="3227423" y="27633"/>
              <a:ext cx="3055" cy="80010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2734" y="602911"/>
              <a:ext cx="229377" cy="247021"/>
            </a:xfrm>
            <a:prstGeom prst="rect">
              <a:avLst/>
            </a:prstGeom>
          </p:spPr>
        </p:pic>
        <p:cxnSp>
          <p:nvCxnSpPr>
            <p:cNvPr id="16" name="직선 연결선 15"/>
            <p:cNvCxnSpPr/>
            <p:nvPr/>
          </p:nvCxnSpPr>
          <p:spPr>
            <a:xfrm flipH="1">
              <a:off x="9109723" y="28608"/>
              <a:ext cx="3055" cy="80010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5034" y="602910"/>
              <a:ext cx="229377" cy="247021"/>
            </a:xfrm>
            <a:prstGeom prst="rect">
              <a:avLst/>
            </a:prstGeom>
          </p:spPr>
        </p:pic>
      </p:grpSp>
      <p:sp>
        <p:nvSpPr>
          <p:cNvPr id="19" name="Rectangle 94">
            <a:extLst>
              <a:ext uri="{FF2B5EF4-FFF2-40B4-BE49-F238E27FC236}">
                <a16:creationId xmlns="" xmlns:a16="http://schemas.microsoft.com/office/drawing/2014/main" id="{CA8315B7-334D-4F15-9172-25DD48E7E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3986" y="1025066"/>
            <a:ext cx="785712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000" b="1" dirty="0">
                <a:latin typeface="Arial" panose="020B0604020202020204" pitchFamily="34" charset="0"/>
                <a:cs typeface="맑은 고딕" panose="020B0503020000020004" pitchFamily="50" charset="-127"/>
              </a:rPr>
              <a:t>공지사항 게시판</a:t>
            </a:r>
            <a:r>
              <a:rPr lang="en-US" altLang="ko-KR" sz="2000" b="1" dirty="0">
                <a:latin typeface="Arial" panose="020B0604020202020204" pitchFamily="34" charset="0"/>
                <a:cs typeface="맑은 고딕" panose="020B0503020000020004" pitchFamily="50" charset="-127"/>
              </a:rPr>
              <a:t>, </a:t>
            </a:r>
            <a:r>
              <a:rPr lang="ko-KR" altLang="en-US" sz="2000" b="1" dirty="0">
                <a:latin typeface="Arial" panose="020B0604020202020204" pitchFamily="34" charset="0"/>
                <a:cs typeface="맑은 고딕" panose="020B0503020000020004" pitchFamily="50" charset="-127"/>
              </a:rPr>
              <a:t>부서 게시판 수정 페이지 기능 설명</a:t>
            </a:r>
            <a:endParaRPr lang="en-US" altLang="ko-KR" sz="2000" b="1" dirty="0">
              <a:latin typeface="Arial" panose="020B0604020202020204" pitchFamily="34" charset="0"/>
              <a:cs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4F449F88-9A26-4F38-93B2-11CE000FADC4}"/>
              </a:ext>
            </a:extLst>
          </p:cNvPr>
          <p:cNvSpPr/>
          <p:nvPr/>
        </p:nvSpPr>
        <p:spPr>
          <a:xfrm>
            <a:off x="720000" y="1080000"/>
            <a:ext cx="1969687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바른고딕" panose="020B0603020101020101" pitchFamily="50" charset="-127"/>
              </a:rPr>
              <a:t>기능 구현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바른고딕" panose="020B0603020101020101" pitchFamily="50" charset="-127"/>
            </a:endParaRPr>
          </a:p>
          <a:p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#10. 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 기능설명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+mj-lt"/>
              <a:ea typeface="나눔바른고딕" panose="020B0603020101020101" pitchFamily="50" charset="-127"/>
            </a:endParaRPr>
          </a:p>
          <a:p>
            <a:r>
              <a:rPr lang="en-US" altLang="ko-KR" sz="1200" dirty="0"/>
              <a:t> </a:t>
            </a:r>
            <a:endParaRPr lang="ko-KR" altLang="ko-KR" sz="1200" dirty="0"/>
          </a:p>
          <a:p>
            <a:r>
              <a:rPr lang="en-US" altLang="ko-KR" sz="1200" dirty="0"/>
              <a:t>2.</a:t>
            </a:r>
            <a:r>
              <a:rPr lang="ko-KR" altLang="en-US" sz="1200" dirty="0"/>
              <a:t>제목</a:t>
            </a:r>
            <a:r>
              <a:rPr lang="en-US" altLang="ko-KR" sz="1200" dirty="0"/>
              <a:t>, </a:t>
            </a:r>
            <a:r>
              <a:rPr lang="ko-KR" altLang="en-US" sz="1200" dirty="0"/>
              <a:t>작성내용의 수정이 가능함</a:t>
            </a:r>
            <a:r>
              <a:rPr lang="en-US" altLang="ko-KR" sz="1200" dirty="0"/>
              <a:t>, </a:t>
            </a:r>
            <a:r>
              <a:rPr lang="ko-KR" altLang="en-US" sz="1200" dirty="0"/>
              <a:t>수정 시 작성일 갱신 됨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3. </a:t>
            </a:r>
            <a:r>
              <a:rPr lang="ko-KR" altLang="en-US" sz="1200" dirty="0"/>
              <a:t>첨부 파일 작성내용의 수정이 가능함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4. </a:t>
            </a:r>
            <a:r>
              <a:rPr lang="ko-KR" altLang="en-US" sz="1200" dirty="0"/>
              <a:t>수정 버튼 클릭 시 수정된 내용이 </a:t>
            </a:r>
            <a:r>
              <a:rPr lang="en-US" altLang="ko-KR" sz="1200" dirty="0"/>
              <a:t>DB</a:t>
            </a:r>
            <a:r>
              <a:rPr lang="ko-KR" altLang="en-US" sz="1200" dirty="0"/>
              <a:t>로 업로드됨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취소 버튼 클릭 시 게시판 목록으로 돌아 감</a:t>
            </a:r>
            <a:r>
              <a:rPr lang="en-US" altLang="ko-KR" sz="1200" dirty="0"/>
              <a:t>.</a:t>
            </a:r>
          </a:p>
        </p:txBody>
      </p:sp>
      <p:grpSp>
        <p:nvGrpSpPr>
          <p:cNvPr id="4" name="그룹 20">
            <a:extLst>
              <a:ext uri="{FF2B5EF4-FFF2-40B4-BE49-F238E27FC236}">
                <a16:creationId xmlns="" xmlns:a16="http://schemas.microsoft.com/office/drawing/2014/main" id="{84C79FAB-86FE-4010-9ED1-1C11F5DC32FB}"/>
              </a:ext>
            </a:extLst>
          </p:cNvPr>
          <p:cNvGrpSpPr/>
          <p:nvPr/>
        </p:nvGrpSpPr>
        <p:grpSpPr>
          <a:xfrm>
            <a:off x="3004875" y="3794859"/>
            <a:ext cx="8715518" cy="2670134"/>
            <a:chOff x="0" y="0"/>
            <a:chExt cx="4638675" cy="1421403"/>
          </a:xfrm>
        </p:grpSpPr>
        <p:grpSp>
          <p:nvGrpSpPr>
            <p:cNvPr id="5" name="그룹 21">
              <a:extLst>
                <a:ext uri="{FF2B5EF4-FFF2-40B4-BE49-F238E27FC236}">
                  <a16:creationId xmlns="" xmlns:a16="http://schemas.microsoft.com/office/drawing/2014/main" id="{44C6DA05-BEA0-433B-B40A-238B14744FDC}"/>
                </a:ext>
              </a:extLst>
            </p:cNvPr>
            <p:cNvGrpSpPr/>
            <p:nvPr/>
          </p:nvGrpSpPr>
          <p:grpSpPr>
            <a:xfrm>
              <a:off x="0" y="5957"/>
              <a:ext cx="4638675" cy="1415446"/>
              <a:chOff x="0" y="0"/>
              <a:chExt cx="4638675" cy="1415446"/>
            </a:xfrm>
          </p:grpSpPr>
          <p:pic>
            <p:nvPicPr>
              <p:cNvPr id="32" name="그림 31">
                <a:extLst>
                  <a:ext uri="{FF2B5EF4-FFF2-40B4-BE49-F238E27FC236}">
                    <a16:creationId xmlns="" xmlns:a16="http://schemas.microsoft.com/office/drawing/2014/main" id="{CCDAD623-E71B-46C2-8367-34F0029ABF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b="59337"/>
              <a:stretch/>
            </p:blipFill>
            <p:spPr bwMode="auto">
              <a:xfrm>
                <a:off x="0" y="0"/>
                <a:ext cx="4638675" cy="962025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33" name="그림 32">
                <a:extLst>
                  <a:ext uri="{FF2B5EF4-FFF2-40B4-BE49-F238E27FC236}">
                    <a16:creationId xmlns="" xmlns:a16="http://schemas.microsoft.com/office/drawing/2014/main" id="{6A1B4B46-4C8F-47A0-82E9-B4C7440014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0822" b="-1"/>
              <a:stretch/>
            </p:blipFill>
            <p:spPr bwMode="auto">
              <a:xfrm>
                <a:off x="0" y="962056"/>
                <a:ext cx="4638675" cy="45339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41CF8A26-ECAB-4F16-8D21-728448CFC95E}"/>
                </a:ext>
              </a:extLst>
            </p:cNvPr>
            <p:cNvSpPr/>
            <p:nvPr/>
          </p:nvSpPr>
          <p:spPr>
            <a:xfrm>
              <a:off x="35742" y="0"/>
              <a:ext cx="1391920" cy="600075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ys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l">
                <a:spcAft>
                  <a:spcPts val="0"/>
                </a:spcAft>
              </a:pPr>
              <a:r>
                <a:rPr lang="en-US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 </a:t>
              </a:r>
              <a:endParaRPr 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FF7D962F-34EE-4AE2-8A62-B73DB2334FDE}"/>
                </a:ext>
              </a:extLst>
            </p:cNvPr>
            <p:cNvSpPr/>
            <p:nvPr/>
          </p:nvSpPr>
          <p:spPr>
            <a:xfrm>
              <a:off x="2230898" y="35742"/>
              <a:ext cx="1259840" cy="538480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ys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l">
                <a:spcAft>
                  <a:spcPts val="0"/>
                </a:spcAft>
              </a:pPr>
              <a:r>
                <a:rPr lang="en-US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 </a:t>
              </a:r>
              <a:endParaRPr 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="" xmlns:a16="http://schemas.microsoft.com/office/drawing/2014/main" id="{8C4B5890-3CB0-4AD0-9B97-2A626E479B4E}"/>
                </a:ext>
              </a:extLst>
            </p:cNvPr>
            <p:cNvSpPr/>
            <p:nvPr/>
          </p:nvSpPr>
          <p:spPr>
            <a:xfrm>
              <a:off x="3782697" y="616550"/>
              <a:ext cx="466725" cy="400050"/>
            </a:xfrm>
            <a:prstGeom prst="ellipse">
              <a:avLst/>
            </a:prstGeom>
            <a:solidFill>
              <a:srgbClr val="FFC000"/>
            </a:solidFill>
            <a:ln w="9525" cap="flat" cmpd="sng">
              <a:solidFill>
                <a:srgbClr val="F591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ko-KR" sz="28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4</a:t>
              </a:r>
              <a:endParaRPr lang="ko-KR" sz="2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="" xmlns:a16="http://schemas.microsoft.com/office/drawing/2014/main" id="{2429D407-F32A-4EDA-8690-11A86DB25415}"/>
                </a:ext>
              </a:extLst>
            </p:cNvPr>
            <p:cNvCxnSpPr/>
            <p:nvPr/>
          </p:nvCxnSpPr>
          <p:spPr>
            <a:xfrm rot="10800000" flipV="1">
              <a:off x="3770162" y="860787"/>
              <a:ext cx="161925" cy="344170"/>
            </a:xfrm>
            <a:prstGeom prst="straightConnector1">
              <a:avLst/>
            </a:prstGeom>
            <a:noFill/>
            <a:ln w="25400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281C244B-21D2-4374-A13E-642E00720367}"/>
                </a:ext>
              </a:extLst>
            </p:cNvPr>
            <p:cNvSpPr/>
            <p:nvPr/>
          </p:nvSpPr>
          <p:spPr>
            <a:xfrm>
              <a:off x="3618879" y="1215229"/>
              <a:ext cx="313690" cy="177165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l">
                <a:spcAft>
                  <a:spcPts val="0"/>
                </a:spcAft>
              </a:pPr>
              <a:r>
                <a:rPr lang="en-US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 </a:t>
              </a:r>
              <a:endParaRPr 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="" xmlns:a16="http://schemas.microsoft.com/office/drawing/2014/main" id="{86AC0EBC-3EEF-4CA2-B8A9-D1C0001E08C0}"/>
                </a:ext>
              </a:extLst>
            </p:cNvPr>
            <p:cNvCxnSpPr/>
            <p:nvPr/>
          </p:nvCxnSpPr>
          <p:spPr>
            <a:xfrm rot="10800000" flipH="1" flipV="1">
              <a:off x="4086504" y="825045"/>
              <a:ext cx="135890" cy="388620"/>
            </a:xfrm>
            <a:prstGeom prst="straightConnector1">
              <a:avLst/>
            </a:prstGeom>
            <a:noFill/>
            <a:ln w="25400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E41B08D9-C0EA-44C0-AE63-01B333819021}"/>
                </a:ext>
              </a:extLst>
            </p:cNvPr>
            <p:cNvSpPr/>
            <p:nvPr/>
          </p:nvSpPr>
          <p:spPr>
            <a:xfrm>
              <a:off x="4056719" y="1227143"/>
              <a:ext cx="313690" cy="177165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l">
                <a:spcAft>
                  <a:spcPts val="0"/>
                </a:spcAft>
              </a:pPr>
              <a:r>
                <a:rPr lang="en-US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 </a:t>
              </a:r>
              <a:endParaRPr 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</p:grpSp>
      <p:sp>
        <p:nvSpPr>
          <p:cNvPr id="37" name="화살표: 왼쪽으로 구부러짐 9">
            <a:extLst>
              <a:ext uri="{FF2B5EF4-FFF2-40B4-BE49-F238E27FC236}">
                <a16:creationId xmlns="" xmlns:a16="http://schemas.microsoft.com/office/drawing/2014/main" id="{F7EA9C75-4DE0-4269-A391-E4EB3F91EB66}"/>
              </a:ext>
            </a:extLst>
          </p:cNvPr>
          <p:cNvSpPr/>
          <p:nvPr/>
        </p:nvSpPr>
        <p:spPr>
          <a:xfrm rot="16200000" flipH="1">
            <a:off x="5512339" y="3486445"/>
            <a:ext cx="1027788" cy="1122831"/>
          </a:xfrm>
          <a:custGeom>
            <a:avLst/>
            <a:gdLst>
              <a:gd name="connsiteX0" fmla="*/ 0 w 903662"/>
              <a:gd name="connsiteY0" fmla="*/ 1112924 h 1338839"/>
              <a:gd name="connsiteX1" fmla="*/ 225916 w 903662"/>
              <a:gd name="connsiteY1" fmla="*/ 871131 h 1338839"/>
              <a:gd name="connsiteX2" fmla="*/ 225916 w 903662"/>
              <a:gd name="connsiteY2" fmla="*/ 984089 h 1338839"/>
              <a:gd name="connsiteX3" fmla="*/ 880298 w 903662"/>
              <a:gd name="connsiteY3" fmla="*/ 612940 h 1338839"/>
              <a:gd name="connsiteX4" fmla="*/ 225916 w 903662"/>
              <a:gd name="connsiteY4" fmla="*/ 1210004 h 1338839"/>
              <a:gd name="connsiteX5" fmla="*/ 225916 w 903662"/>
              <a:gd name="connsiteY5" fmla="*/ 1322962 h 1338839"/>
              <a:gd name="connsiteX6" fmla="*/ 0 w 903662"/>
              <a:gd name="connsiteY6" fmla="*/ 1112924 h 1338839"/>
              <a:gd name="connsiteX0" fmla="*/ 903662 w 903662"/>
              <a:gd name="connsiteY0" fmla="*/ 725898 h 1338839"/>
              <a:gd name="connsiteX1" fmla="*/ 0 w 903662"/>
              <a:gd name="connsiteY1" fmla="*/ 225915 h 1338839"/>
              <a:gd name="connsiteX2" fmla="*/ 0 w 903662"/>
              <a:gd name="connsiteY2" fmla="*/ 0 h 1338839"/>
              <a:gd name="connsiteX3" fmla="*/ 903662 w 903662"/>
              <a:gd name="connsiteY3" fmla="*/ 499983 h 1338839"/>
              <a:gd name="connsiteX4" fmla="*/ 903662 w 903662"/>
              <a:gd name="connsiteY4" fmla="*/ 725898 h 1338839"/>
              <a:gd name="connsiteX0" fmla="*/ 903662 w 903662"/>
              <a:gd name="connsiteY0" fmla="*/ 725898 h 1338839"/>
              <a:gd name="connsiteX1" fmla="*/ 0 w 903662"/>
              <a:gd name="connsiteY1" fmla="*/ 225915 h 1338839"/>
              <a:gd name="connsiteX2" fmla="*/ 0 w 903662"/>
              <a:gd name="connsiteY2" fmla="*/ 0 h 1338839"/>
              <a:gd name="connsiteX3" fmla="*/ 903662 w 903662"/>
              <a:gd name="connsiteY3" fmla="*/ 499983 h 1338839"/>
              <a:gd name="connsiteX4" fmla="*/ 903662 w 903662"/>
              <a:gd name="connsiteY4" fmla="*/ 725898 h 1338839"/>
              <a:gd name="connsiteX5" fmla="*/ 225916 w 903662"/>
              <a:gd name="connsiteY5" fmla="*/ 1210004 h 1338839"/>
              <a:gd name="connsiteX6" fmla="*/ 225916 w 903662"/>
              <a:gd name="connsiteY6" fmla="*/ 1322962 h 1338839"/>
              <a:gd name="connsiteX7" fmla="*/ 0 w 903662"/>
              <a:gd name="connsiteY7" fmla="*/ 1112924 h 1338839"/>
              <a:gd name="connsiteX8" fmla="*/ 225916 w 903662"/>
              <a:gd name="connsiteY8" fmla="*/ 871131 h 1338839"/>
              <a:gd name="connsiteX9" fmla="*/ 225916 w 903662"/>
              <a:gd name="connsiteY9" fmla="*/ 984089 h 1338839"/>
              <a:gd name="connsiteX10" fmla="*/ 880298 w 903662"/>
              <a:gd name="connsiteY10" fmla="*/ 612940 h 1338839"/>
              <a:gd name="connsiteX0" fmla="*/ 0 w 903847"/>
              <a:gd name="connsiteY0" fmla="*/ 1112924 h 1322962"/>
              <a:gd name="connsiteX1" fmla="*/ 225916 w 903847"/>
              <a:gd name="connsiteY1" fmla="*/ 871131 h 1322962"/>
              <a:gd name="connsiteX2" fmla="*/ 225916 w 903847"/>
              <a:gd name="connsiteY2" fmla="*/ 984089 h 1322962"/>
              <a:gd name="connsiteX3" fmla="*/ 880298 w 903847"/>
              <a:gd name="connsiteY3" fmla="*/ 612940 h 1322962"/>
              <a:gd name="connsiteX4" fmla="*/ 225916 w 903847"/>
              <a:gd name="connsiteY4" fmla="*/ 1210004 h 1322962"/>
              <a:gd name="connsiteX5" fmla="*/ 225916 w 903847"/>
              <a:gd name="connsiteY5" fmla="*/ 1322962 h 1322962"/>
              <a:gd name="connsiteX6" fmla="*/ 0 w 903847"/>
              <a:gd name="connsiteY6" fmla="*/ 1112924 h 1322962"/>
              <a:gd name="connsiteX0" fmla="*/ 903662 w 903847"/>
              <a:gd name="connsiteY0" fmla="*/ 725898 h 1322962"/>
              <a:gd name="connsiteX1" fmla="*/ 0 w 903847"/>
              <a:gd name="connsiteY1" fmla="*/ 225915 h 1322962"/>
              <a:gd name="connsiteX2" fmla="*/ 0 w 903847"/>
              <a:gd name="connsiteY2" fmla="*/ 0 h 1322962"/>
              <a:gd name="connsiteX3" fmla="*/ 903662 w 903847"/>
              <a:gd name="connsiteY3" fmla="*/ 499983 h 1322962"/>
              <a:gd name="connsiteX4" fmla="*/ 903662 w 903847"/>
              <a:gd name="connsiteY4" fmla="*/ 725898 h 1322962"/>
              <a:gd name="connsiteX0" fmla="*/ 903662 w 903847"/>
              <a:gd name="connsiteY0" fmla="*/ 725898 h 1322962"/>
              <a:gd name="connsiteX1" fmla="*/ 0 w 903847"/>
              <a:gd name="connsiteY1" fmla="*/ 225915 h 1322962"/>
              <a:gd name="connsiteX2" fmla="*/ 903662 w 903847"/>
              <a:gd name="connsiteY2" fmla="*/ 499983 h 1322962"/>
              <a:gd name="connsiteX3" fmla="*/ 903662 w 903847"/>
              <a:gd name="connsiteY3" fmla="*/ 725898 h 1322962"/>
              <a:gd name="connsiteX4" fmla="*/ 225916 w 903847"/>
              <a:gd name="connsiteY4" fmla="*/ 1210004 h 1322962"/>
              <a:gd name="connsiteX5" fmla="*/ 225916 w 903847"/>
              <a:gd name="connsiteY5" fmla="*/ 1322962 h 1322962"/>
              <a:gd name="connsiteX6" fmla="*/ 0 w 903847"/>
              <a:gd name="connsiteY6" fmla="*/ 1112924 h 1322962"/>
              <a:gd name="connsiteX7" fmla="*/ 225916 w 903847"/>
              <a:gd name="connsiteY7" fmla="*/ 871131 h 1322962"/>
              <a:gd name="connsiteX8" fmla="*/ 225916 w 903847"/>
              <a:gd name="connsiteY8" fmla="*/ 984089 h 1322962"/>
              <a:gd name="connsiteX9" fmla="*/ 880298 w 903847"/>
              <a:gd name="connsiteY9" fmla="*/ 612940 h 1322962"/>
              <a:gd name="connsiteX0" fmla="*/ 0 w 903847"/>
              <a:gd name="connsiteY0" fmla="*/ 1112924 h 1322962"/>
              <a:gd name="connsiteX1" fmla="*/ 225916 w 903847"/>
              <a:gd name="connsiteY1" fmla="*/ 871131 h 1322962"/>
              <a:gd name="connsiteX2" fmla="*/ 225916 w 903847"/>
              <a:gd name="connsiteY2" fmla="*/ 984089 h 1322962"/>
              <a:gd name="connsiteX3" fmla="*/ 880298 w 903847"/>
              <a:gd name="connsiteY3" fmla="*/ 612940 h 1322962"/>
              <a:gd name="connsiteX4" fmla="*/ 225916 w 903847"/>
              <a:gd name="connsiteY4" fmla="*/ 1210004 h 1322962"/>
              <a:gd name="connsiteX5" fmla="*/ 225916 w 903847"/>
              <a:gd name="connsiteY5" fmla="*/ 1322962 h 1322962"/>
              <a:gd name="connsiteX6" fmla="*/ 0 w 903847"/>
              <a:gd name="connsiteY6" fmla="*/ 1112924 h 1322962"/>
              <a:gd name="connsiteX0" fmla="*/ 903662 w 903847"/>
              <a:gd name="connsiteY0" fmla="*/ 725898 h 1322962"/>
              <a:gd name="connsiteX1" fmla="*/ 0 w 903847"/>
              <a:gd name="connsiteY1" fmla="*/ 225915 h 1322962"/>
              <a:gd name="connsiteX2" fmla="*/ 0 w 903847"/>
              <a:gd name="connsiteY2" fmla="*/ 0 h 1322962"/>
              <a:gd name="connsiteX3" fmla="*/ 903662 w 903847"/>
              <a:gd name="connsiteY3" fmla="*/ 499983 h 1322962"/>
              <a:gd name="connsiteX4" fmla="*/ 903662 w 903847"/>
              <a:gd name="connsiteY4" fmla="*/ 725898 h 1322962"/>
              <a:gd name="connsiteX0" fmla="*/ 903662 w 903847"/>
              <a:gd name="connsiteY0" fmla="*/ 725898 h 1322962"/>
              <a:gd name="connsiteX1" fmla="*/ 903662 w 903847"/>
              <a:gd name="connsiteY1" fmla="*/ 499983 h 1322962"/>
              <a:gd name="connsiteX2" fmla="*/ 903662 w 903847"/>
              <a:gd name="connsiteY2" fmla="*/ 725898 h 1322962"/>
              <a:gd name="connsiteX3" fmla="*/ 225916 w 903847"/>
              <a:gd name="connsiteY3" fmla="*/ 1210004 h 1322962"/>
              <a:gd name="connsiteX4" fmla="*/ 225916 w 903847"/>
              <a:gd name="connsiteY4" fmla="*/ 1322962 h 1322962"/>
              <a:gd name="connsiteX5" fmla="*/ 0 w 903847"/>
              <a:gd name="connsiteY5" fmla="*/ 1112924 h 1322962"/>
              <a:gd name="connsiteX6" fmla="*/ 225916 w 903847"/>
              <a:gd name="connsiteY6" fmla="*/ 871131 h 1322962"/>
              <a:gd name="connsiteX7" fmla="*/ 225916 w 903847"/>
              <a:gd name="connsiteY7" fmla="*/ 984089 h 1322962"/>
              <a:gd name="connsiteX8" fmla="*/ 880298 w 903847"/>
              <a:gd name="connsiteY8" fmla="*/ 612940 h 1322962"/>
              <a:gd name="connsiteX0" fmla="*/ 0 w 922959"/>
              <a:gd name="connsiteY0" fmla="*/ 1112924 h 1322962"/>
              <a:gd name="connsiteX1" fmla="*/ 225916 w 922959"/>
              <a:gd name="connsiteY1" fmla="*/ 871131 h 1322962"/>
              <a:gd name="connsiteX2" fmla="*/ 225916 w 922959"/>
              <a:gd name="connsiteY2" fmla="*/ 984089 h 1322962"/>
              <a:gd name="connsiteX3" fmla="*/ 880298 w 922959"/>
              <a:gd name="connsiteY3" fmla="*/ 612940 h 1322962"/>
              <a:gd name="connsiteX4" fmla="*/ 225916 w 922959"/>
              <a:gd name="connsiteY4" fmla="*/ 1210004 h 1322962"/>
              <a:gd name="connsiteX5" fmla="*/ 225916 w 922959"/>
              <a:gd name="connsiteY5" fmla="*/ 1322962 h 1322962"/>
              <a:gd name="connsiteX6" fmla="*/ 0 w 922959"/>
              <a:gd name="connsiteY6" fmla="*/ 1112924 h 1322962"/>
              <a:gd name="connsiteX0" fmla="*/ 903662 w 922959"/>
              <a:gd name="connsiteY0" fmla="*/ 725898 h 1322962"/>
              <a:gd name="connsiteX1" fmla="*/ 548640 w 922959"/>
              <a:gd name="connsiteY1" fmla="*/ 337675 h 1322962"/>
              <a:gd name="connsiteX2" fmla="*/ 0 w 922959"/>
              <a:gd name="connsiteY2" fmla="*/ 0 h 1322962"/>
              <a:gd name="connsiteX3" fmla="*/ 903662 w 922959"/>
              <a:gd name="connsiteY3" fmla="*/ 499983 h 1322962"/>
              <a:gd name="connsiteX4" fmla="*/ 903662 w 922959"/>
              <a:gd name="connsiteY4" fmla="*/ 725898 h 1322962"/>
              <a:gd name="connsiteX0" fmla="*/ 903662 w 922959"/>
              <a:gd name="connsiteY0" fmla="*/ 725898 h 1322962"/>
              <a:gd name="connsiteX1" fmla="*/ 903662 w 922959"/>
              <a:gd name="connsiteY1" fmla="*/ 499983 h 1322962"/>
              <a:gd name="connsiteX2" fmla="*/ 903662 w 922959"/>
              <a:gd name="connsiteY2" fmla="*/ 725898 h 1322962"/>
              <a:gd name="connsiteX3" fmla="*/ 225916 w 922959"/>
              <a:gd name="connsiteY3" fmla="*/ 1210004 h 1322962"/>
              <a:gd name="connsiteX4" fmla="*/ 225916 w 922959"/>
              <a:gd name="connsiteY4" fmla="*/ 1322962 h 1322962"/>
              <a:gd name="connsiteX5" fmla="*/ 0 w 922959"/>
              <a:gd name="connsiteY5" fmla="*/ 1112924 h 1322962"/>
              <a:gd name="connsiteX6" fmla="*/ 225916 w 922959"/>
              <a:gd name="connsiteY6" fmla="*/ 871131 h 1322962"/>
              <a:gd name="connsiteX7" fmla="*/ 225916 w 922959"/>
              <a:gd name="connsiteY7" fmla="*/ 984089 h 1322962"/>
              <a:gd name="connsiteX8" fmla="*/ 880298 w 922959"/>
              <a:gd name="connsiteY8" fmla="*/ 612940 h 1322962"/>
              <a:gd name="connsiteX0" fmla="*/ 0 w 903847"/>
              <a:gd name="connsiteY0" fmla="*/ 1112924 h 1322962"/>
              <a:gd name="connsiteX1" fmla="*/ 225916 w 903847"/>
              <a:gd name="connsiteY1" fmla="*/ 871131 h 1322962"/>
              <a:gd name="connsiteX2" fmla="*/ 225916 w 903847"/>
              <a:gd name="connsiteY2" fmla="*/ 984089 h 1322962"/>
              <a:gd name="connsiteX3" fmla="*/ 880298 w 903847"/>
              <a:gd name="connsiteY3" fmla="*/ 612940 h 1322962"/>
              <a:gd name="connsiteX4" fmla="*/ 225916 w 903847"/>
              <a:gd name="connsiteY4" fmla="*/ 1210004 h 1322962"/>
              <a:gd name="connsiteX5" fmla="*/ 225916 w 903847"/>
              <a:gd name="connsiteY5" fmla="*/ 1322962 h 1322962"/>
              <a:gd name="connsiteX6" fmla="*/ 0 w 903847"/>
              <a:gd name="connsiteY6" fmla="*/ 1112924 h 1322962"/>
              <a:gd name="connsiteX0" fmla="*/ 903662 w 903847"/>
              <a:gd name="connsiteY0" fmla="*/ 725898 h 1322962"/>
              <a:gd name="connsiteX1" fmla="*/ 0 w 903847"/>
              <a:gd name="connsiteY1" fmla="*/ 0 h 1322962"/>
              <a:gd name="connsiteX2" fmla="*/ 903662 w 903847"/>
              <a:gd name="connsiteY2" fmla="*/ 499983 h 1322962"/>
              <a:gd name="connsiteX3" fmla="*/ 903662 w 903847"/>
              <a:gd name="connsiteY3" fmla="*/ 725898 h 1322962"/>
              <a:gd name="connsiteX0" fmla="*/ 903662 w 903847"/>
              <a:gd name="connsiteY0" fmla="*/ 725898 h 1322962"/>
              <a:gd name="connsiteX1" fmla="*/ 903662 w 903847"/>
              <a:gd name="connsiteY1" fmla="*/ 499983 h 1322962"/>
              <a:gd name="connsiteX2" fmla="*/ 903662 w 903847"/>
              <a:gd name="connsiteY2" fmla="*/ 725898 h 1322962"/>
              <a:gd name="connsiteX3" fmla="*/ 225916 w 903847"/>
              <a:gd name="connsiteY3" fmla="*/ 1210004 h 1322962"/>
              <a:gd name="connsiteX4" fmla="*/ 225916 w 903847"/>
              <a:gd name="connsiteY4" fmla="*/ 1322962 h 1322962"/>
              <a:gd name="connsiteX5" fmla="*/ 0 w 903847"/>
              <a:gd name="connsiteY5" fmla="*/ 1112924 h 1322962"/>
              <a:gd name="connsiteX6" fmla="*/ 225916 w 903847"/>
              <a:gd name="connsiteY6" fmla="*/ 871131 h 1322962"/>
              <a:gd name="connsiteX7" fmla="*/ 225916 w 903847"/>
              <a:gd name="connsiteY7" fmla="*/ 984089 h 1322962"/>
              <a:gd name="connsiteX8" fmla="*/ 880298 w 903847"/>
              <a:gd name="connsiteY8" fmla="*/ 612940 h 1322962"/>
              <a:gd name="connsiteX0" fmla="*/ 0 w 903847"/>
              <a:gd name="connsiteY0" fmla="*/ 765704 h 975742"/>
              <a:gd name="connsiteX1" fmla="*/ 225916 w 903847"/>
              <a:gd name="connsiteY1" fmla="*/ 523911 h 975742"/>
              <a:gd name="connsiteX2" fmla="*/ 225916 w 903847"/>
              <a:gd name="connsiteY2" fmla="*/ 636869 h 975742"/>
              <a:gd name="connsiteX3" fmla="*/ 880298 w 903847"/>
              <a:gd name="connsiteY3" fmla="*/ 265720 h 975742"/>
              <a:gd name="connsiteX4" fmla="*/ 225916 w 903847"/>
              <a:gd name="connsiteY4" fmla="*/ 862784 h 975742"/>
              <a:gd name="connsiteX5" fmla="*/ 225916 w 903847"/>
              <a:gd name="connsiteY5" fmla="*/ 975742 h 975742"/>
              <a:gd name="connsiteX6" fmla="*/ 0 w 903847"/>
              <a:gd name="connsiteY6" fmla="*/ 765704 h 975742"/>
              <a:gd name="connsiteX0" fmla="*/ 903662 w 903847"/>
              <a:gd name="connsiteY0" fmla="*/ 378678 h 975742"/>
              <a:gd name="connsiteX1" fmla="*/ 345440 w 903847"/>
              <a:gd name="connsiteY1" fmla="*/ 59180 h 975742"/>
              <a:gd name="connsiteX2" fmla="*/ 903662 w 903847"/>
              <a:gd name="connsiteY2" fmla="*/ 152763 h 975742"/>
              <a:gd name="connsiteX3" fmla="*/ 903662 w 903847"/>
              <a:gd name="connsiteY3" fmla="*/ 378678 h 975742"/>
              <a:gd name="connsiteX0" fmla="*/ 903662 w 903847"/>
              <a:gd name="connsiteY0" fmla="*/ 378678 h 975742"/>
              <a:gd name="connsiteX1" fmla="*/ 903662 w 903847"/>
              <a:gd name="connsiteY1" fmla="*/ 152763 h 975742"/>
              <a:gd name="connsiteX2" fmla="*/ 903662 w 903847"/>
              <a:gd name="connsiteY2" fmla="*/ 378678 h 975742"/>
              <a:gd name="connsiteX3" fmla="*/ 225916 w 903847"/>
              <a:gd name="connsiteY3" fmla="*/ 862784 h 975742"/>
              <a:gd name="connsiteX4" fmla="*/ 225916 w 903847"/>
              <a:gd name="connsiteY4" fmla="*/ 975742 h 975742"/>
              <a:gd name="connsiteX5" fmla="*/ 0 w 903847"/>
              <a:gd name="connsiteY5" fmla="*/ 765704 h 975742"/>
              <a:gd name="connsiteX6" fmla="*/ 225916 w 903847"/>
              <a:gd name="connsiteY6" fmla="*/ 523911 h 975742"/>
              <a:gd name="connsiteX7" fmla="*/ 225916 w 903847"/>
              <a:gd name="connsiteY7" fmla="*/ 636869 h 975742"/>
              <a:gd name="connsiteX8" fmla="*/ 880298 w 903847"/>
              <a:gd name="connsiteY8" fmla="*/ 265720 h 975742"/>
              <a:gd name="connsiteX0" fmla="*/ 0 w 903847"/>
              <a:gd name="connsiteY0" fmla="*/ 612941 h 822979"/>
              <a:gd name="connsiteX1" fmla="*/ 225916 w 903847"/>
              <a:gd name="connsiteY1" fmla="*/ 371148 h 822979"/>
              <a:gd name="connsiteX2" fmla="*/ 225916 w 903847"/>
              <a:gd name="connsiteY2" fmla="*/ 484106 h 822979"/>
              <a:gd name="connsiteX3" fmla="*/ 880298 w 903847"/>
              <a:gd name="connsiteY3" fmla="*/ 112957 h 822979"/>
              <a:gd name="connsiteX4" fmla="*/ 225916 w 903847"/>
              <a:gd name="connsiteY4" fmla="*/ 710021 h 822979"/>
              <a:gd name="connsiteX5" fmla="*/ 225916 w 903847"/>
              <a:gd name="connsiteY5" fmla="*/ 822979 h 822979"/>
              <a:gd name="connsiteX6" fmla="*/ 0 w 903847"/>
              <a:gd name="connsiteY6" fmla="*/ 612941 h 822979"/>
              <a:gd name="connsiteX0" fmla="*/ 903662 w 903847"/>
              <a:gd name="connsiteY0" fmla="*/ 225915 h 822979"/>
              <a:gd name="connsiteX1" fmla="*/ 903662 w 903847"/>
              <a:gd name="connsiteY1" fmla="*/ 0 h 822979"/>
              <a:gd name="connsiteX2" fmla="*/ 903662 w 903847"/>
              <a:gd name="connsiteY2" fmla="*/ 225915 h 822979"/>
              <a:gd name="connsiteX0" fmla="*/ 903662 w 903847"/>
              <a:gd name="connsiteY0" fmla="*/ 225915 h 822979"/>
              <a:gd name="connsiteX1" fmla="*/ 903662 w 903847"/>
              <a:gd name="connsiteY1" fmla="*/ 0 h 822979"/>
              <a:gd name="connsiteX2" fmla="*/ 903662 w 903847"/>
              <a:gd name="connsiteY2" fmla="*/ 225915 h 822979"/>
              <a:gd name="connsiteX3" fmla="*/ 225916 w 903847"/>
              <a:gd name="connsiteY3" fmla="*/ 710021 h 822979"/>
              <a:gd name="connsiteX4" fmla="*/ 225916 w 903847"/>
              <a:gd name="connsiteY4" fmla="*/ 822979 h 822979"/>
              <a:gd name="connsiteX5" fmla="*/ 0 w 903847"/>
              <a:gd name="connsiteY5" fmla="*/ 612941 h 822979"/>
              <a:gd name="connsiteX6" fmla="*/ 225916 w 903847"/>
              <a:gd name="connsiteY6" fmla="*/ 371148 h 822979"/>
              <a:gd name="connsiteX7" fmla="*/ 225916 w 903847"/>
              <a:gd name="connsiteY7" fmla="*/ 484106 h 822979"/>
              <a:gd name="connsiteX8" fmla="*/ 880298 w 903847"/>
              <a:gd name="connsiteY8" fmla="*/ 112957 h 822979"/>
              <a:gd name="connsiteX0" fmla="*/ 0 w 903847"/>
              <a:gd name="connsiteY0" fmla="*/ 612941 h 822979"/>
              <a:gd name="connsiteX1" fmla="*/ 225916 w 903847"/>
              <a:gd name="connsiteY1" fmla="*/ 371148 h 822979"/>
              <a:gd name="connsiteX2" fmla="*/ 225916 w 903847"/>
              <a:gd name="connsiteY2" fmla="*/ 484106 h 822979"/>
              <a:gd name="connsiteX3" fmla="*/ 880298 w 903847"/>
              <a:gd name="connsiteY3" fmla="*/ 112957 h 822979"/>
              <a:gd name="connsiteX4" fmla="*/ 225916 w 903847"/>
              <a:gd name="connsiteY4" fmla="*/ 710021 h 822979"/>
              <a:gd name="connsiteX5" fmla="*/ 225916 w 903847"/>
              <a:gd name="connsiteY5" fmla="*/ 822979 h 822979"/>
              <a:gd name="connsiteX6" fmla="*/ 0 w 903847"/>
              <a:gd name="connsiteY6" fmla="*/ 612941 h 822979"/>
              <a:gd name="connsiteX0" fmla="*/ 903662 w 903847"/>
              <a:gd name="connsiteY0" fmla="*/ 225915 h 822979"/>
              <a:gd name="connsiteX1" fmla="*/ 903662 w 903847"/>
              <a:gd name="connsiteY1" fmla="*/ 0 h 822979"/>
              <a:gd name="connsiteX2" fmla="*/ 903662 w 903847"/>
              <a:gd name="connsiteY2" fmla="*/ 225915 h 822979"/>
              <a:gd name="connsiteX0" fmla="*/ 903662 w 903847"/>
              <a:gd name="connsiteY0" fmla="*/ 225915 h 822979"/>
              <a:gd name="connsiteX1" fmla="*/ 903662 w 903847"/>
              <a:gd name="connsiteY1" fmla="*/ 225915 h 822979"/>
              <a:gd name="connsiteX2" fmla="*/ 225916 w 903847"/>
              <a:gd name="connsiteY2" fmla="*/ 710021 h 822979"/>
              <a:gd name="connsiteX3" fmla="*/ 225916 w 903847"/>
              <a:gd name="connsiteY3" fmla="*/ 822979 h 822979"/>
              <a:gd name="connsiteX4" fmla="*/ 0 w 903847"/>
              <a:gd name="connsiteY4" fmla="*/ 612941 h 822979"/>
              <a:gd name="connsiteX5" fmla="*/ 225916 w 903847"/>
              <a:gd name="connsiteY5" fmla="*/ 371148 h 822979"/>
              <a:gd name="connsiteX6" fmla="*/ 225916 w 903847"/>
              <a:gd name="connsiteY6" fmla="*/ 484106 h 822979"/>
              <a:gd name="connsiteX7" fmla="*/ 880298 w 903847"/>
              <a:gd name="connsiteY7" fmla="*/ 112957 h 82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3847" h="822979" stroke="0" extrusionOk="0">
                <a:moveTo>
                  <a:pt x="0" y="612941"/>
                </a:moveTo>
                <a:lnTo>
                  <a:pt x="225916" y="371148"/>
                </a:lnTo>
                <a:lnTo>
                  <a:pt x="225916" y="484106"/>
                </a:lnTo>
                <a:cubicBezTo>
                  <a:pt x="552001" y="437522"/>
                  <a:pt x="804212" y="294475"/>
                  <a:pt x="880298" y="112957"/>
                </a:cubicBezTo>
                <a:cubicBezTo>
                  <a:pt x="991080" y="377247"/>
                  <a:pt x="700698" y="642195"/>
                  <a:pt x="225916" y="710021"/>
                </a:cubicBezTo>
                <a:lnTo>
                  <a:pt x="225916" y="822979"/>
                </a:lnTo>
                <a:lnTo>
                  <a:pt x="0" y="612941"/>
                </a:lnTo>
                <a:close/>
              </a:path>
              <a:path w="903847" h="822979" fill="darkenLess" stroke="0" extrusionOk="0">
                <a:moveTo>
                  <a:pt x="903662" y="225915"/>
                </a:moveTo>
                <a:lnTo>
                  <a:pt x="903662" y="0"/>
                </a:lnTo>
                <a:lnTo>
                  <a:pt x="903662" y="225915"/>
                </a:lnTo>
                <a:close/>
              </a:path>
              <a:path w="903847" h="822979" fill="none" extrusionOk="0">
                <a:moveTo>
                  <a:pt x="903662" y="225915"/>
                </a:moveTo>
                <a:lnTo>
                  <a:pt x="903662" y="225915"/>
                </a:lnTo>
                <a:cubicBezTo>
                  <a:pt x="903662" y="453906"/>
                  <a:pt x="624899" y="653024"/>
                  <a:pt x="225916" y="710021"/>
                </a:cubicBezTo>
                <a:lnTo>
                  <a:pt x="225916" y="822979"/>
                </a:lnTo>
                <a:lnTo>
                  <a:pt x="0" y="612941"/>
                </a:lnTo>
                <a:lnTo>
                  <a:pt x="225916" y="371148"/>
                </a:lnTo>
                <a:lnTo>
                  <a:pt x="225916" y="484106"/>
                </a:lnTo>
                <a:cubicBezTo>
                  <a:pt x="552001" y="437522"/>
                  <a:pt x="804212" y="294475"/>
                  <a:pt x="880298" y="112957"/>
                </a:cubicBezTo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6" name="그룹 37">
            <a:extLst>
              <a:ext uri="{FF2B5EF4-FFF2-40B4-BE49-F238E27FC236}">
                <a16:creationId xmlns="" xmlns:a16="http://schemas.microsoft.com/office/drawing/2014/main" id="{8DD2A88D-C6E5-4074-9980-1FE76D457DE7}"/>
              </a:ext>
            </a:extLst>
          </p:cNvPr>
          <p:cNvGrpSpPr/>
          <p:nvPr/>
        </p:nvGrpSpPr>
        <p:grpSpPr>
          <a:xfrm>
            <a:off x="3062870" y="1637207"/>
            <a:ext cx="3685577" cy="1889894"/>
            <a:chOff x="0" y="0"/>
            <a:chExt cx="2061845" cy="1057275"/>
          </a:xfrm>
        </p:grpSpPr>
        <p:pic>
          <p:nvPicPr>
            <p:cNvPr id="39" name="그림 38">
              <a:extLst>
                <a:ext uri="{FF2B5EF4-FFF2-40B4-BE49-F238E27FC236}">
                  <a16:creationId xmlns="" xmlns:a16="http://schemas.microsoft.com/office/drawing/2014/main" id="{C4F38F36-D7A2-463E-8594-F4A196BF1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61845" cy="1057275"/>
            </a:xfrm>
            <a:prstGeom prst="rect">
              <a:avLst/>
            </a:prstGeom>
            <a:ln w="25400">
              <a:solidFill>
                <a:srgbClr val="FF0000"/>
              </a:solidFill>
              <a:prstDash val="lgDash"/>
            </a:ln>
          </p:spPr>
        </p:pic>
        <p:sp>
          <p:nvSpPr>
            <p:cNvPr id="40" name="직사각형 39">
              <a:extLst>
                <a:ext uri="{FF2B5EF4-FFF2-40B4-BE49-F238E27FC236}">
                  <a16:creationId xmlns="" xmlns:a16="http://schemas.microsoft.com/office/drawing/2014/main" id="{6B9FF9CB-DBB9-489B-A8F3-C67008C9ABE6}"/>
                </a:ext>
              </a:extLst>
            </p:cNvPr>
            <p:cNvSpPr/>
            <p:nvPr/>
          </p:nvSpPr>
          <p:spPr>
            <a:xfrm>
              <a:off x="1154479" y="486365"/>
              <a:ext cx="756920" cy="217806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l">
                <a:spcAft>
                  <a:spcPts val="0"/>
                </a:spcAft>
              </a:pPr>
              <a:r>
                <a:rPr lang="en-US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 </a:t>
              </a:r>
              <a:endParaRPr 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="" xmlns:a16="http://schemas.microsoft.com/office/drawing/2014/main" id="{ECBB7D99-1DA4-40D1-B540-AB416EDB9BE5}"/>
                </a:ext>
              </a:extLst>
            </p:cNvPr>
            <p:cNvSpPr/>
            <p:nvPr/>
          </p:nvSpPr>
          <p:spPr>
            <a:xfrm>
              <a:off x="1255749" y="785146"/>
              <a:ext cx="379730" cy="217805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l">
                <a:spcAft>
                  <a:spcPts val="0"/>
                </a:spcAft>
              </a:pPr>
              <a:r>
                <a:rPr lang="en-US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 </a:t>
              </a:r>
              <a:endParaRPr 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</p:grpSp>
      <p:grpSp>
        <p:nvGrpSpPr>
          <p:cNvPr id="7" name="그룹 41">
            <a:extLst>
              <a:ext uri="{FF2B5EF4-FFF2-40B4-BE49-F238E27FC236}">
                <a16:creationId xmlns="" xmlns:a16="http://schemas.microsoft.com/office/drawing/2014/main" id="{E8F82275-B2CE-443E-B789-D87D085BF6AD}"/>
              </a:ext>
            </a:extLst>
          </p:cNvPr>
          <p:cNvGrpSpPr/>
          <p:nvPr/>
        </p:nvGrpSpPr>
        <p:grpSpPr>
          <a:xfrm>
            <a:off x="7465090" y="1529436"/>
            <a:ext cx="4252956" cy="1987484"/>
            <a:chOff x="0" y="0"/>
            <a:chExt cx="2078990" cy="971550"/>
          </a:xfrm>
        </p:grpSpPr>
        <p:pic>
          <p:nvPicPr>
            <p:cNvPr id="43" name="그림 42">
              <a:extLst>
                <a:ext uri="{FF2B5EF4-FFF2-40B4-BE49-F238E27FC236}">
                  <a16:creationId xmlns="" xmlns:a16="http://schemas.microsoft.com/office/drawing/2014/main" id="{55CFDE95-13DC-42A9-B946-B553BA921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78990" cy="971550"/>
            </a:xfrm>
            <a:prstGeom prst="rect">
              <a:avLst/>
            </a:prstGeom>
            <a:ln w="25400">
              <a:solidFill>
                <a:srgbClr val="FF0000"/>
              </a:solidFill>
              <a:prstDash val="lgDash"/>
            </a:ln>
          </p:spPr>
        </p:pic>
        <p:sp>
          <p:nvSpPr>
            <p:cNvPr id="44" name="직사각형 43">
              <a:extLst>
                <a:ext uri="{FF2B5EF4-FFF2-40B4-BE49-F238E27FC236}">
                  <a16:creationId xmlns="" xmlns:a16="http://schemas.microsoft.com/office/drawing/2014/main" id="{D07A2F76-EED9-443D-B6DB-68E7E4529B91}"/>
                </a:ext>
              </a:extLst>
            </p:cNvPr>
            <p:cNvSpPr/>
            <p:nvPr/>
          </p:nvSpPr>
          <p:spPr>
            <a:xfrm>
              <a:off x="1193200" y="64348"/>
              <a:ext cx="788035" cy="219075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l">
                <a:spcAft>
                  <a:spcPts val="0"/>
                </a:spcAft>
              </a:pPr>
              <a:r>
                <a:rPr lang="en-US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 </a:t>
              </a:r>
              <a:endParaRPr 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="" xmlns:a16="http://schemas.microsoft.com/office/drawing/2014/main" id="{171242C9-152C-4C68-B449-5DE15F183D55}"/>
                </a:ext>
              </a:extLst>
            </p:cNvPr>
            <p:cNvSpPr/>
            <p:nvPr/>
          </p:nvSpPr>
          <p:spPr>
            <a:xfrm>
              <a:off x="1136608" y="686855"/>
              <a:ext cx="586740" cy="217805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l">
                <a:spcAft>
                  <a:spcPts val="0"/>
                </a:spcAft>
              </a:pPr>
              <a:r>
                <a:rPr lang="en-US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 </a:t>
              </a:r>
              <a:endParaRPr lang="ko-KR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</p:grpSp>
      <p:grpSp>
        <p:nvGrpSpPr>
          <p:cNvPr id="8" name="그룹 45">
            <a:extLst>
              <a:ext uri="{FF2B5EF4-FFF2-40B4-BE49-F238E27FC236}">
                <a16:creationId xmlns="" xmlns:a16="http://schemas.microsoft.com/office/drawing/2014/main" id="{A85AB829-6AF3-41C6-9572-572C36D00FCC}"/>
              </a:ext>
            </a:extLst>
          </p:cNvPr>
          <p:cNvGrpSpPr/>
          <p:nvPr/>
        </p:nvGrpSpPr>
        <p:grpSpPr>
          <a:xfrm>
            <a:off x="6479521" y="1885151"/>
            <a:ext cx="3426478" cy="907055"/>
            <a:chOff x="6244415" y="1450648"/>
            <a:chExt cx="1749429" cy="463108"/>
          </a:xfrm>
        </p:grpSpPr>
        <p:sp>
          <p:nvSpPr>
            <p:cNvPr id="47" name="타원 46">
              <a:extLst>
                <a:ext uri="{FF2B5EF4-FFF2-40B4-BE49-F238E27FC236}">
                  <a16:creationId xmlns="" xmlns:a16="http://schemas.microsoft.com/office/drawing/2014/main" id="{5FFF3877-644C-46C6-A289-D0327368A694}"/>
                </a:ext>
              </a:extLst>
            </p:cNvPr>
            <p:cNvSpPr/>
            <p:nvPr/>
          </p:nvSpPr>
          <p:spPr>
            <a:xfrm>
              <a:off x="6644420" y="1513706"/>
              <a:ext cx="466725" cy="400050"/>
            </a:xfrm>
            <a:prstGeom prst="ellipse">
              <a:avLst/>
            </a:prstGeom>
            <a:solidFill>
              <a:srgbClr val="FFC000"/>
            </a:solidFill>
            <a:ln w="9525" cap="flat" cmpd="sng">
              <a:solidFill>
                <a:srgbClr val="F591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2800" b="1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2</a:t>
              </a:r>
              <a:endParaRPr lang="ko-KR" sz="2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="" xmlns:a16="http://schemas.microsoft.com/office/drawing/2014/main" id="{320ECE42-81C4-4F9B-A32C-93A8EF8D3BF5}"/>
                </a:ext>
              </a:extLst>
            </p:cNvPr>
            <p:cNvCxnSpPr>
              <a:cxnSpLocks/>
              <a:endCxn id="40" idx="3"/>
            </p:cNvCxnSpPr>
            <p:nvPr/>
          </p:nvCxnSpPr>
          <p:spPr>
            <a:xfrm flipH="1">
              <a:off x="6244415" y="1740401"/>
              <a:ext cx="539706" cy="126920"/>
            </a:xfrm>
            <a:prstGeom prst="straightConnector1">
              <a:avLst/>
            </a:prstGeom>
            <a:noFill/>
            <a:ln w="25400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직선 화살표 연결선 48">
              <a:extLst>
                <a:ext uri="{FF2B5EF4-FFF2-40B4-BE49-F238E27FC236}">
                  <a16:creationId xmlns="" xmlns:a16="http://schemas.microsoft.com/office/drawing/2014/main" id="{77C4F73A-306A-435D-9609-C927F23643D8}"/>
                </a:ext>
              </a:extLst>
            </p:cNvPr>
            <p:cNvCxnSpPr>
              <a:cxnSpLocks/>
              <a:endCxn id="44" idx="1"/>
            </p:cNvCxnSpPr>
            <p:nvPr/>
          </p:nvCxnSpPr>
          <p:spPr>
            <a:xfrm flipV="1">
              <a:off x="7009445" y="1450648"/>
              <a:ext cx="984399" cy="214590"/>
            </a:xfrm>
            <a:prstGeom prst="straightConnector1">
              <a:avLst/>
            </a:prstGeom>
            <a:noFill/>
            <a:ln w="25400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9" name="그룹 49">
            <a:extLst>
              <a:ext uri="{FF2B5EF4-FFF2-40B4-BE49-F238E27FC236}">
                <a16:creationId xmlns="" xmlns:a16="http://schemas.microsoft.com/office/drawing/2014/main" id="{8265285C-D4E3-4EFC-8C63-0417E4B7B2D0}"/>
              </a:ext>
            </a:extLst>
          </p:cNvPr>
          <p:cNvGrpSpPr/>
          <p:nvPr/>
        </p:nvGrpSpPr>
        <p:grpSpPr>
          <a:xfrm>
            <a:off x="5969849" y="2899722"/>
            <a:ext cx="3820381" cy="755917"/>
            <a:chOff x="6085620" y="2307336"/>
            <a:chExt cx="2021840" cy="400050"/>
          </a:xfrm>
        </p:grpSpPr>
        <p:sp>
          <p:nvSpPr>
            <p:cNvPr id="51" name="타원 50">
              <a:extLst>
                <a:ext uri="{FF2B5EF4-FFF2-40B4-BE49-F238E27FC236}">
                  <a16:creationId xmlns="" xmlns:a16="http://schemas.microsoft.com/office/drawing/2014/main" id="{14A9F366-E398-4B18-80B3-8B3F182CE170}"/>
                </a:ext>
              </a:extLst>
            </p:cNvPr>
            <p:cNvSpPr/>
            <p:nvPr/>
          </p:nvSpPr>
          <p:spPr>
            <a:xfrm>
              <a:off x="6484936" y="2307336"/>
              <a:ext cx="466725" cy="400050"/>
            </a:xfrm>
            <a:prstGeom prst="ellipse">
              <a:avLst/>
            </a:prstGeom>
            <a:solidFill>
              <a:srgbClr val="FFC000"/>
            </a:solidFill>
            <a:ln w="9525" cap="flat" cmpd="sng">
              <a:solidFill>
                <a:srgbClr val="F591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ko-KR" sz="2800" b="1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3</a:t>
              </a:r>
              <a:endParaRPr lang="ko-KR" sz="28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="" xmlns:a16="http://schemas.microsoft.com/office/drawing/2014/main" id="{370C8802-577D-47E6-8E9D-566D3656AF3F}"/>
                </a:ext>
              </a:extLst>
            </p:cNvPr>
            <p:cNvCxnSpPr/>
            <p:nvPr/>
          </p:nvCxnSpPr>
          <p:spPr>
            <a:xfrm rot="10800000">
              <a:off x="6085620" y="2438901"/>
              <a:ext cx="589280" cy="45085"/>
            </a:xfrm>
            <a:prstGeom prst="straightConnector1">
              <a:avLst/>
            </a:prstGeom>
            <a:noFill/>
            <a:ln w="25400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3" name="직선 화살표 연결선 52">
              <a:extLst>
                <a:ext uri="{FF2B5EF4-FFF2-40B4-BE49-F238E27FC236}">
                  <a16:creationId xmlns="" xmlns:a16="http://schemas.microsoft.com/office/drawing/2014/main" id="{240492B8-3388-4851-BC6C-AA2FBF529482}"/>
                </a:ext>
              </a:extLst>
            </p:cNvPr>
            <p:cNvCxnSpPr>
              <a:cxnSpLocks/>
              <a:endCxn id="45" idx="1"/>
            </p:cNvCxnSpPr>
            <p:nvPr/>
          </p:nvCxnSpPr>
          <p:spPr>
            <a:xfrm flipV="1">
              <a:off x="6888277" y="2443655"/>
              <a:ext cx="1219183" cy="86412"/>
            </a:xfrm>
            <a:prstGeom prst="straightConnector1">
              <a:avLst/>
            </a:prstGeom>
            <a:noFill/>
            <a:ln w="25400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54" name="화살표: 왼쪽으로 구부러짐 9">
            <a:extLst>
              <a:ext uri="{FF2B5EF4-FFF2-40B4-BE49-F238E27FC236}">
                <a16:creationId xmlns="" xmlns:a16="http://schemas.microsoft.com/office/drawing/2014/main" id="{BA83FC03-322F-490F-984B-8F5CEBEBF956}"/>
              </a:ext>
            </a:extLst>
          </p:cNvPr>
          <p:cNvSpPr/>
          <p:nvPr/>
        </p:nvSpPr>
        <p:spPr>
          <a:xfrm rot="16200000" flipH="1">
            <a:off x="9392105" y="3435293"/>
            <a:ext cx="1027788" cy="1122831"/>
          </a:xfrm>
          <a:custGeom>
            <a:avLst/>
            <a:gdLst>
              <a:gd name="connsiteX0" fmla="*/ 0 w 903662"/>
              <a:gd name="connsiteY0" fmla="*/ 1112924 h 1338839"/>
              <a:gd name="connsiteX1" fmla="*/ 225916 w 903662"/>
              <a:gd name="connsiteY1" fmla="*/ 871131 h 1338839"/>
              <a:gd name="connsiteX2" fmla="*/ 225916 w 903662"/>
              <a:gd name="connsiteY2" fmla="*/ 984089 h 1338839"/>
              <a:gd name="connsiteX3" fmla="*/ 880298 w 903662"/>
              <a:gd name="connsiteY3" fmla="*/ 612940 h 1338839"/>
              <a:gd name="connsiteX4" fmla="*/ 225916 w 903662"/>
              <a:gd name="connsiteY4" fmla="*/ 1210004 h 1338839"/>
              <a:gd name="connsiteX5" fmla="*/ 225916 w 903662"/>
              <a:gd name="connsiteY5" fmla="*/ 1322962 h 1338839"/>
              <a:gd name="connsiteX6" fmla="*/ 0 w 903662"/>
              <a:gd name="connsiteY6" fmla="*/ 1112924 h 1338839"/>
              <a:gd name="connsiteX0" fmla="*/ 903662 w 903662"/>
              <a:gd name="connsiteY0" fmla="*/ 725898 h 1338839"/>
              <a:gd name="connsiteX1" fmla="*/ 0 w 903662"/>
              <a:gd name="connsiteY1" fmla="*/ 225915 h 1338839"/>
              <a:gd name="connsiteX2" fmla="*/ 0 w 903662"/>
              <a:gd name="connsiteY2" fmla="*/ 0 h 1338839"/>
              <a:gd name="connsiteX3" fmla="*/ 903662 w 903662"/>
              <a:gd name="connsiteY3" fmla="*/ 499983 h 1338839"/>
              <a:gd name="connsiteX4" fmla="*/ 903662 w 903662"/>
              <a:gd name="connsiteY4" fmla="*/ 725898 h 1338839"/>
              <a:gd name="connsiteX0" fmla="*/ 903662 w 903662"/>
              <a:gd name="connsiteY0" fmla="*/ 725898 h 1338839"/>
              <a:gd name="connsiteX1" fmla="*/ 0 w 903662"/>
              <a:gd name="connsiteY1" fmla="*/ 225915 h 1338839"/>
              <a:gd name="connsiteX2" fmla="*/ 0 w 903662"/>
              <a:gd name="connsiteY2" fmla="*/ 0 h 1338839"/>
              <a:gd name="connsiteX3" fmla="*/ 903662 w 903662"/>
              <a:gd name="connsiteY3" fmla="*/ 499983 h 1338839"/>
              <a:gd name="connsiteX4" fmla="*/ 903662 w 903662"/>
              <a:gd name="connsiteY4" fmla="*/ 725898 h 1338839"/>
              <a:gd name="connsiteX5" fmla="*/ 225916 w 903662"/>
              <a:gd name="connsiteY5" fmla="*/ 1210004 h 1338839"/>
              <a:gd name="connsiteX6" fmla="*/ 225916 w 903662"/>
              <a:gd name="connsiteY6" fmla="*/ 1322962 h 1338839"/>
              <a:gd name="connsiteX7" fmla="*/ 0 w 903662"/>
              <a:gd name="connsiteY7" fmla="*/ 1112924 h 1338839"/>
              <a:gd name="connsiteX8" fmla="*/ 225916 w 903662"/>
              <a:gd name="connsiteY8" fmla="*/ 871131 h 1338839"/>
              <a:gd name="connsiteX9" fmla="*/ 225916 w 903662"/>
              <a:gd name="connsiteY9" fmla="*/ 984089 h 1338839"/>
              <a:gd name="connsiteX10" fmla="*/ 880298 w 903662"/>
              <a:gd name="connsiteY10" fmla="*/ 612940 h 1338839"/>
              <a:gd name="connsiteX0" fmla="*/ 0 w 903847"/>
              <a:gd name="connsiteY0" fmla="*/ 1112924 h 1322962"/>
              <a:gd name="connsiteX1" fmla="*/ 225916 w 903847"/>
              <a:gd name="connsiteY1" fmla="*/ 871131 h 1322962"/>
              <a:gd name="connsiteX2" fmla="*/ 225916 w 903847"/>
              <a:gd name="connsiteY2" fmla="*/ 984089 h 1322962"/>
              <a:gd name="connsiteX3" fmla="*/ 880298 w 903847"/>
              <a:gd name="connsiteY3" fmla="*/ 612940 h 1322962"/>
              <a:gd name="connsiteX4" fmla="*/ 225916 w 903847"/>
              <a:gd name="connsiteY4" fmla="*/ 1210004 h 1322962"/>
              <a:gd name="connsiteX5" fmla="*/ 225916 w 903847"/>
              <a:gd name="connsiteY5" fmla="*/ 1322962 h 1322962"/>
              <a:gd name="connsiteX6" fmla="*/ 0 w 903847"/>
              <a:gd name="connsiteY6" fmla="*/ 1112924 h 1322962"/>
              <a:gd name="connsiteX0" fmla="*/ 903662 w 903847"/>
              <a:gd name="connsiteY0" fmla="*/ 725898 h 1322962"/>
              <a:gd name="connsiteX1" fmla="*/ 0 w 903847"/>
              <a:gd name="connsiteY1" fmla="*/ 225915 h 1322962"/>
              <a:gd name="connsiteX2" fmla="*/ 0 w 903847"/>
              <a:gd name="connsiteY2" fmla="*/ 0 h 1322962"/>
              <a:gd name="connsiteX3" fmla="*/ 903662 w 903847"/>
              <a:gd name="connsiteY3" fmla="*/ 499983 h 1322962"/>
              <a:gd name="connsiteX4" fmla="*/ 903662 w 903847"/>
              <a:gd name="connsiteY4" fmla="*/ 725898 h 1322962"/>
              <a:gd name="connsiteX0" fmla="*/ 903662 w 903847"/>
              <a:gd name="connsiteY0" fmla="*/ 725898 h 1322962"/>
              <a:gd name="connsiteX1" fmla="*/ 0 w 903847"/>
              <a:gd name="connsiteY1" fmla="*/ 225915 h 1322962"/>
              <a:gd name="connsiteX2" fmla="*/ 903662 w 903847"/>
              <a:gd name="connsiteY2" fmla="*/ 499983 h 1322962"/>
              <a:gd name="connsiteX3" fmla="*/ 903662 w 903847"/>
              <a:gd name="connsiteY3" fmla="*/ 725898 h 1322962"/>
              <a:gd name="connsiteX4" fmla="*/ 225916 w 903847"/>
              <a:gd name="connsiteY4" fmla="*/ 1210004 h 1322962"/>
              <a:gd name="connsiteX5" fmla="*/ 225916 w 903847"/>
              <a:gd name="connsiteY5" fmla="*/ 1322962 h 1322962"/>
              <a:gd name="connsiteX6" fmla="*/ 0 w 903847"/>
              <a:gd name="connsiteY6" fmla="*/ 1112924 h 1322962"/>
              <a:gd name="connsiteX7" fmla="*/ 225916 w 903847"/>
              <a:gd name="connsiteY7" fmla="*/ 871131 h 1322962"/>
              <a:gd name="connsiteX8" fmla="*/ 225916 w 903847"/>
              <a:gd name="connsiteY8" fmla="*/ 984089 h 1322962"/>
              <a:gd name="connsiteX9" fmla="*/ 880298 w 903847"/>
              <a:gd name="connsiteY9" fmla="*/ 612940 h 1322962"/>
              <a:gd name="connsiteX0" fmla="*/ 0 w 903847"/>
              <a:gd name="connsiteY0" fmla="*/ 1112924 h 1322962"/>
              <a:gd name="connsiteX1" fmla="*/ 225916 w 903847"/>
              <a:gd name="connsiteY1" fmla="*/ 871131 h 1322962"/>
              <a:gd name="connsiteX2" fmla="*/ 225916 w 903847"/>
              <a:gd name="connsiteY2" fmla="*/ 984089 h 1322962"/>
              <a:gd name="connsiteX3" fmla="*/ 880298 w 903847"/>
              <a:gd name="connsiteY3" fmla="*/ 612940 h 1322962"/>
              <a:gd name="connsiteX4" fmla="*/ 225916 w 903847"/>
              <a:gd name="connsiteY4" fmla="*/ 1210004 h 1322962"/>
              <a:gd name="connsiteX5" fmla="*/ 225916 w 903847"/>
              <a:gd name="connsiteY5" fmla="*/ 1322962 h 1322962"/>
              <a:gd name="connsiteX6" fmla="*/ 0 w 903847"/>
              <a:gd name="connsiteY6" fmla="*/ 1112924 h 1322962"/>
              <a:gd name="connsiteX0" fmla="*/ 903662 w 903847"/>
              <a:gd name="connsiteY0" fmla="*/ 725898 h 1322962"/>
              <a:gd name="connsiteX1" fmla="*/ 0 w 903847"/>
              <a:gd name="connsiteY1" fmla="*/ 225915 h 1322962"/>
              <a:gd name="connsiteX2" fmla="*/ 0 w 903847"/>
              <a:gd name="connsiteY2" fmla="*/ 0 h 1322962"/>
              <a:gd name="connsiteX3" fmla="*/ 903662 w 903847"/>
              <a:gd name="connsiteY3" fmla="*/ 499983 h 1322962"/>
              <a:gd name="connsiteX4" fmla="*/ 903662 w 903847"/>
              <a:gd name="connsiteY4" fmla="*/ 725898 h 1322962"/>
              <a:gd name="connsiteX0" fmla="*/ 903662 w 903847"/>
              <a:gd name="connsiteY0" fmla="*/ 725898 h 1322962"/>
              <a:gd name="connsiteX1" fmla="*/ 903662 w 903847"/>
              <a:gd name="connsiteY1" fmla="*/ 499983 h 1322962"/>
              <a:gd name="connsiteX2" fmla="*/ 903662 w 903847"/>
              <a:gd name="connsiteY2" fmla="*/ 725898 h 1322962"/>
              <a:gd name="connsiteX3" fmla="*/ 225916 w 903847"/>
              <a:gd name="connsiteY3" fmla="*/ 1210004 h 1322962"/>
              <a:gd name="connsiteX4" fmla="*/ 225916 w 903847"/>
              <a:gd name="connsiteY4" fmla="*/ 1322962 h 1322962"/>
              <a:gd name="connsiteX5" fmla="*/ 0 w 903847"/>
              <a:gd name="connsiteY5" fmla="*/ 1112924 h 1322962"/>
              <a:gd name="connsiteX6" fmla="*/ 225916 w 903847"/>
              <a:gd name="connsiteY6" fmla="*/ 871131 h 1322962"/>
              <a:gd name="connsiteX7" fmla="*/ 225916 w 903847"/>
              <a:gd name="connsiteY7" fmla="*/ 984089 h 1322962"/>
              <a:gd name="connsiteX8" fmla="*/ 880298 w 903847"/>
              <a:gd name="connsiteY8" fmla="*/ 612940 h 1322962"/>
              <a:gd name="connsiteX0" fmla="*/ 0 w 922959"/>
              <a:gd name="connsiteY0" fmla="*/ 1112924 h 1322962"/>
              <a:gd name="connsiteX1" fmla="*/ 225916 w 922959"/>
              <a:gd name="connsiteY1" fmla="*/ 871131 h 1322962"/>
              <a:gd name="connsiteX2" fmla="*/ 225916 w 922959"/>
              <a:gd name="connsiteY2" fmla="*/ 984089 h 1322962"/>
              <a:gd name="connsiteX3" fmla="*/ 880298 w 922959"/>
              <a:gd name="connsiteY3" fmla="*/ 612940 h 1322962"/>
              <a:gd name="connsiteX4" fmla="*/ 225916 w 922959"/>
              <a:gd name="connsiteY4" fmla="*/ 1210004 h 1322962"/>
              <a:gd name="connsiteX5" fmla="*/ 225916 w 922959"/>
              <a:gd name="connsiteY5" fmla="*/ 1322962 h 1322962"/>
              <a:gd name="connsiteX6" fmla="*/ 0 w 922959"/>
              <a:gd name="connsiteY6" fmla="*/ 1112924 h 1322962"/>
              <a:gd name="connsiteX0" fmla="*/ 903662 w 922959"/>
              <a:gd name="connsiteY0" fmla="*/ 725898 h 1322962"/>
              <a:gd name="connsiteX1" fmla="*/ 548640 w 922959"/>
              <a:gd name="connsiteY1" fmla="*/ 337675 h 1322962"/>
              <a:gd name="connsiteX2" fmla="*/ 0 w 922959"/>
              <a:gd name="connsiteY2" fmla="*/ 0 h 1322962"/>
              <a:gd name="connsiteX3" fmla="*/ 903662 w 922959"/>
              <a:gd name="connsiteY3" fmla="*/ 499983 h 1322962"/>
              <a:gd name="connsiteX4" fmla="*/ 903662 w 922959"/>
              <a:gd name="connsiteY4" fmla="*/ 725898 h 1322962"/>
              <a:gd name="connsiteX0" fmla="*/ 903662 w 922959"/>
              <a:gd name="connsiteY0" fmla="*/ 725898 h 1322962"/>
              <a:gd name="connsiteX1" fmla="*/ 903662 w 922959"/>
              <a:gd name="connsiteY1" fmla="*/ 499983 h 1322962"/>
              <a:gd name="connsiteX2" fmla="*/ 903662 w 922959"/>
              <a:gd name="connsiteY2" fmla="*/ 725898 h 1322962"/>
              <a:gd name="connsiteX3" fmla="*/ 225916 w 922959"/>
              <a:gd name="connsiteY3" fmla="*/ 1210004 h 1322962"/>
              <a:gd name="connsiteX4" fmla="*/ 225916 w 922959"/>
              <a:gd name="connsiteY4" fmla="*/ 1322962 h 1322962"/>
              <a:gd name="connsiteX5" fmla="*/ 0 w 922959"/>
              <a:gd name="connsiteY5" fmla="*/ 1112924 h 1322962"/>
              <a:gd name="connsiteX6" fmla="*/ 225916 w 922959"/>
              <a:gd name="connsiteY6" fmla="*/ 871131 h 1322962"/>
              <a:gd name="connsiteX7" fmla="*/ 225916 w 922959"/>
              <a:gd name="connsiteY7" fmla="*/ 984089 h 1322962"/>
              <a:gd name="connsiteX8" fmla="*/ 880298 w 922959"/>
              <a:gd name="connsiteY8" fmla="*/ 612940 h 1322962"/>
              <a:gd name="connsiteX0" fmla="*/ 0 w 903847"/>
              <a:gd name="connsiteY0" fmla="*/ 1112924 h 1322962"/>
              <a:gd name="connsiteX1" fmla="*/ 225916 w 903847"/>
              <a:gd name="connsiteY1" fmla="*/ 871131 h 1322962"/>
              <a:gd name="connsiteX2" fmla="*/ 225916 w 903847"/>
              <a:gd name="connsiteY2" fmla="*/ 984089 h 1322962"/>
              <a:gd name="connsiteX3" fmla="*/ 880298 w 903847"/>
              <a:gd name="connsiteY3" fmla="*/ 612940 h 1322962"/>
              <a:gd name="connsiteX4" fmla="*/ 225916 w 903847"/>
              <a:gd name="connsiteY4" fmla="*/ 1210004 h 1322962"/>
              <a:gd name="connsiteX5" fmla="*/ 225916 w 903847"/>
              <a:gd name="connsiteY5" fmla="*/ 1322962 h 1322962"/>
              <a:gd name="connsiteX6" fmla="*/ 0 w 903847"/>
              <a:gd name="connsiteY6" fmla="*/ 1112924 h 1322962"/>
              <a:gd name="connsiteX0" fmla="*/ 903662 w 903847"/>
              <a:gd name="connsiteY0" fmla="*/ 725898 h 1322962"/>
              <a:gd name="connsiteX1" fmla="*/ 0 w 903847"/>
              <a:gd name="connsiteY1" fmla="*/ 0 h 1322962"/>
              <a:gd name="connsiteX2" fmla="*/ 903662 w 903847"/>
              <a:gd name="connsiteY2" fmla="*/ 499983 h 1322962"/>
              <a:gd name="connsiteX3" fmla="*/ 903662 w 903847"/>
              <a:gd name="connsiteY3" fmla="*/ 725898 h 1322962"/>
              <a:gd name="connsiteX0" fmla="*/ 903662 w 903847"/>
              <a:gd name="connsiteY0" fmla="*/ 725898 h 1322962"/>
              <a:gd name="connsiteX1" fmla="*/ 903662 w 903847"/>
              <a:gd name="connsiteY1" fmla="*/ 499983 h 1322962"/>
              <a:gd name="connsiteX2" fmla="*/ 903662 w 903847"/>
              <a:gd name="connsiteY2" fmla="*/ 725898 h 1322962"/>
              <a:gd name="connsiteX3" fmla="*/ 225916 w 903847"/>
              <a:gd name="connsiteY3" fmla="*/ 1210004 h 1322962"/>
              <a:gd name="connsiteX4" fmla="*/ 225916 w 903847"/>
              <a:gd name="connsiteY4" fmla="*/ 1322962 h 1322962"/>
              <a:gd name="connsiteX5" fmla="*/ 0 w 903847"/>
              <a:gd name="connsiteY5" fmla="*/ 1112924 h 1322962"/>
              <a:gd name="connsiteX6" fmla="*/ 225916 w 903847"/>
              <a:gd name="connsiteY6" fmla="*/ 871131 h 1322962"/>
              <a:gd name="connsiteX7" fmla="*/ 225916 w 903847"/>
              <a:gd name="connsiteY7" fmla="*/ 984089 h 1322962"/>
              <a:gd name="connsiteX8" fmla="*/ 880298 w 903847"/>
              <a:gd name="connsiteY8" fmla="*/ 612940 h 1322962"/>
              <a:gd name="connsiteX0" fmla="*/ 0 w 903847"/>
              <a:gd name="connsiteY0" fmla="*/ 765704 h 975742"/>
              <a:gd name="connsiteX1" fmla="*/ 225916 w 903847"/>
              <a:gd name="connsiteY1" fmla="*/ 523911 h 975742"/>
              <a:gd name="connsiteX2" fmla="*/ 225916 w 903847"/>
              <a:gd name="connsiteY2" fmla="*/ 636869 h 975742"/>
              <a:gd name="connsiteX3" fmla="*/ 880298 w 903847"/>
              <a:gd name="connsiteY3" fmla="*/ 265720 h 975742"/>
              <a:gd name="connsiteX4" fmla="*/ 225916 w 903847"/>
              <a:gd name="connsiteY4" fmla="*/ 862784 h 975742"/>
              <a:gd name="connsiteX5" fmla="*/ 225916 w 903847"/>
              <a:gd name="connsiteY5" fmla="*/ 975742 h 975742"/>
              <a:gd name="connsiteX6" fmla="*/ 0 w 903847"/>
              <a:gd name="connsiteY6" fmla="*/ 765704 h 975742"/>
              <a:gd name="connsiteX0" fmla="*/ 903662 w 903847"/>
              <a:gd name="connsiteY0" fmla="*/ 378678 h 975742"/>
              <a:gd name="connsiteX1" fmla="*/ 345440 w 903847"/>
              <a:gd name="connsiteY1" fmla="*/ 59180 h 975742"/>
              <a:gd name="connsiteX2" fmla="*/ 903662 w 903847"/>
              <a:gd name="connsiteY2" fmla="*/ 152763 h 975742"/>
              <a:gd name="connsiteX3" fmla="*/ 903662 w 903847"/>
              <a:gd name="connsiteY3" fmla="*/ 378678 h 975742"/>
              <a:gd name="connsiteX0" fmla="*/ 903662 w 903847"/>
              <a:gd name="connsiteY0" fmla="*/ 378678 h 975742"/>
              <a:gd name="connsiteX1" fmla="*/ 903662 w 903847"/>
              <a:gd name="connsiteY1" fmla="*/ 152763 h 975742"/>
              <a:gd name="connsiteX2" fmla="*/ 903662 w 903847"/>
              <a:gd name="connsiteY2" fmla="*/ 378678 h 975742"/>
              <a:gd name="connsiteX3" fmla="*/ 225916 w 903847"/>
              <a:gd name="connsiteY3" fmla="*/ 862784 h 975742"/>
              <a:gd name="connsiteX4" fmla="*/ 225916 w 903847"/>
              <a:gd name="connsiteY4" fmla="*/ 975742 h 975742"/>
              <a:gd name="connsiteX5" fmla="*/ 0 w 903847"/>
              <a:gd name="connsiteY5" fmla="*/ 765704 h 975742"/>
              <a:gd name="connsiteX6" fmla="*/ 225916 w 903847"/>
              <a:gd name="connsiteY6" fmla="*/ 523911 h 975742"/>
              <a:gd name="connsiteX7" fmla="*/ 225916 w 903847"/>
              <a:gd name="connsiteY7" fmla="*/ 636869 h 975742"/>
              <a:gd name="connsiteX8" fmla="*/ 880298 w 903847"/>
              <a:gd name="connsiteY8" fmla="*/ 265720 h 975742"/>
              <a:gd name="connsiteX0" fmla="*/ 0 w 903847"/>
              <a:gd name="connsiteY0" fmla="*/ 612941 h 822979"/>
              <a:gd name="connsiteX1" fmla="*/ 225916 w 903847"/>
              <a:gd name="connsiteY1" fmla="*/ 371148 h 822979"/>
              <a:gd name="connsiteX2" fmla="*/ 225916 w 903847"/>
              <a:gd name="connsiteY2" fmla="*/ 484106 h 822979"/>
              <a:gd name="connsiteX3" fmla="*/ 880298 w 903847"/>
              <a:gd name="connsiteY3" fmla="*/ 112957 h 822979"/>
              <a:gd name="connsiteX4" fmla="*/ 225916 w 903847"/>
              <a:gd name="connsiteY4" fmla="*/ 710021 h 822979"/>
              <a:gd name="connsiteX5" fmla="*/ 225916 w 903847"/>
              <a:gd name="connsiteY5" fmla="*/ 822979 h 822979"/>
              <a:gd name="connsiteX6" fmla="*/ 0 w 903847"/>
              <a:gd name="connsiteY6" fmla="*/ 612941 h 822979"/>
              <a:gd name="connsiteX0" fmla="*/ 903662 w 903847"/>
              <a:gd name="connsiteY0" fmla="*/ 225915 h 822979"/>
              <a:gd name="connsiteX1" fmla="*/ 903662 w 903847"/>
              <a:gd name="connsiteY1" fmla="*/ 0 h 822979"/>
              <a:gd name="connsiteX2" fmla="*/ 903662 w 903847"/>
              <a:gd name="connsiteY2" fmla="*/ 225915 h 822979"/>
              <a:gd name="connsiteX0" fmla="*/ 903662 w 903847"/>
              <a:gd name="connsiteY0" fmla="*/ 225915 h 822979"/>
              <a:gd name="connsiteX1" fmla="*/ 903662 w 903847"/>
              <a:gd name="connsiteY1" fmla="*/ 0 h 822979"/>
              <a:gd name="connsiteX2" fmla="*/ 903662 w 903847"/>
              <a:gd name="connsiteY2" fmla="*/ 225915 h 822979"/>
              <a:gd name="connsiteX3" fmla="*/ 225916 w 903847"/>
              <a:gd name="connsiteY3" fmla="*/ 710021 h 822979"/>
              <a:gd name="connsiteX4" fmla="*/ 225916 w 903847"/>
              <a:gd name="connsiteY4" fmla="*/ 822979 h 822979"/>
              <a:gd name="connsiteX5" fmla="*/ 0 w 903847"/>
              <a:gd name="connsiteY5" fmla="*/ 612941 h 822979"/>
              <a:gd name="connsiteX6" fmla="*/ 225916 w 903847"/>
              <a:gd name="connsiteY6" fmla="*/ 371148 h 822979"/>
              <a:gd name="connsiteX7" fmla="*/ 225916 w 903847"/>
              <a:gd name="connsiteY7" fmla="*/ 484106 h 822979"/>
              <a:gd name="connsiteX8" fmla="*/ 880298 w 903847"/>
              <a:gd name="connsiteY8" fmla="*/ 112957 h 822979"/>
              <a:gd name="connsiteX0" fmla="*/ 0 w 903847"/>
              <a:gd name="connsiteY0" fmla="*/ 612941 h 822979"/>
              <a:gd name="connsiteX1" fmla="*/ 225916 w 903847"/>
              <a:gd name="connsiteY1" fmla="*/ 371148 h 822979"/>
              <a:gd name="connsiteX2" fmla="*/ 225916 w 903847"/>
              <a:gd name="connsiteY2" fmla="*/ 484106 h 822979"/>
              <a:gd name="connsiteX3" fmla="*/ 880298 w 903847"/>
              <a:gd name="connsiteY3" fmla="*/ 112957 h 822979"/>
              <a:gd name="connsiteX4" fmla="*/ 225916 w 903847"/>
              <a:gd name="connsiteY4" fmla="*/ 710021 h 822979"/>
              <a:gd name="connsiteX5" fmla="*/ 225916 w 903847"/>
              <a:gd name="connsiteY5" fmla="*/ 822979 h 822979"/>
              <a:gd name="connsiteX6" fmla="*/ 0 w 903847"/>
              <a:gd name="connsiteY6" fmla="*/ 612941 h 822979"/>
              <a:gd name="connsiteX0" fmla="*/ 903662 w 903847"/>
              <a:gd name="connsiteY0" fmla="*/ 225915 h 822979"/>
              <a:gd name="connsiteX1" fmla="*/ 903662 w 903847"/>
              <a:gd name="connsiteY1" fmla="*/ 0 h 822979"/>
              <a:gd name="connsiteX2" fmla="*/ 903662 w 903847"/>
              <a:gd name="connsiteY2" fmla="*/ 225915 h 822979"/>
              <a:gd name="connsiteX0" fmla="*/ 903662 w 903847"/>
              <a:gd name="connsiteY0" fmla="*/ 225915 h 822979"/>
              <a:gd name="connsiteX1" fmla="*/ 903662 w 903847"/>
              <a:gd name="connsiteY1" fmla="*/ 225915 h 822979"/>
              <a:gd name="connsiteX2" fmla="*/ 225916 w 903847"/>
              <a:gd name="connsiteY2" fmla="*/ 710021 h 822979"/>
              <a:gd name="connsiteX3" fmla="*/ 225916 w 903847"/>
              <a:gd name="connsiteY3" fmla="*/ 822979 h 822979"/>
              <a:gd name="connsiteX4" fmla="*/ 0 w 903847"/>
              <a:gd name="connsiteY4" fmla="*/ 612941 h 822979"/>
              <a:gd name="connsiteX5" fmla="*/ 225916 w 903847"/>
              <a:gd name="connsiteY5" fmla="*/ 371148 h 822979"/>
              <a:gd name="connsiteX6" fmla="*/ 225916 w 903847"/>
              <a:gd name="connsiteY6" fmla="*/ 484106 h 822979"/>
              <a:gd name="connsiteX7" fmla="*/ 880298 w 903847"/>
              <a:gd name="connsiteY7" fmla="*/ 112957 h 82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3847" h="822979" stroke="0" extrusionOk="0">
                <a:moveTo>
                  <a:pt x="0" y="612941"/>
                </a:moveTo>
                <a:lnTo>
                  <a:pt x="225916" y="371148"/>
                </a:lnTo>
                <a:lnTo>
                  <a:pt x="225916" y="484106"/>
                </a:lnTo>
                <a:cubicBezTo>
                  <a:pt x="552001" y="437522"/>
                  <a:pt x="804212" y="294475"/>
                  <a:pt x="880298" y="112957"/>
                </a:cubicBezTo>
                <a:cubicBezTo>
                  <a:pt x="991080" y="377247"/>
                  <a:pt x="700698" y="642195"/>
                  <a:pt x="225916" y="710021"/>
                </a:cubicBezTo>
                <a:lnTo>
                  <a:pt x="225916" y="822979"/>
                </a:lnTo>
                <a:lnTo>
                  <a:pt x="0" y="612941"/>
                </a:lnTo>
                <a:close/>
              </a:path>
              <a:path w="903847" h="822979" fill="darkenLess" stroke="0" extrusionOk="0">
                <a:moveTo>
                  <a:pt x="903662" y="225915"/>
                </a:moveTo>
                <a:lnTo>
                  <a:pt x="903662" y="0"/>
                </a:lnTo>
                <a:lnTo>
                  <a:pt x="903662" y="225915"/>
                </a:lnTo>
                <a:close/>
              </a:path>
              <a:path w="903847" h="822979" fill="none" extrusionOk="0">
                <a:moveTo>
                  <a:pt x="903662" y="225915"/>
                </a:moveTo>
                <a:lnTo>
                  <a:pt x="903662" y="225915"/>
                </a:lnTo>
                <a:cubicBezTo>
                  <a:pt x="903662" y="453906"/>
                  <a:pt x="624899" y="653024"/>
                  <a:pt x="225916" y="710021"/>
                </a:cubicBezTo>
                <a:lnTo>
                  <a:pt x="225916" y="822979"/>
                </a:lnTo>
                <a:lnTo>
                  <a:pt x="0" y="612941"/>
                </a:lnTo>
                <a:lnTo>
                  <a:pt x="225916" y="371148"/>
                </a:lnTo>
                <a:lnTo>
                  <a:pt x="225916" y="484106"/>
                </a:lnTo>
                <a:cubicBezTo>
                  <a:pt x="552001" y="437522"/>
                  <a:pt x="804212" y="294475"/>
                  <a:pt x="880298" y="112957"/>
                </a:cubicBezTo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54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>
            <a:extLst>
              <a:ext uri="{FF2B5EF4-FFF2-40B4-BE49-F238E27FC236}">
                <a16:creationId xmlns="" xmlns:a16="http://schemas.microsoft.com/office/drawing/2014/main" id="{651AA740-046F-4F60-99E6-6654754F5073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1" y="0"/>
            <a:chExt cx="12192000" cy="6858000"/>
          </a:xfrm>
        </p:grpSpPr>
        <p:sp>
          <p:nvSpPr>
            <p:cNvPr id="13" name="직사각형 12"/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23676" y="746620"/>
              <a:ext cx="11780970" cy="5897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190500" dist="2159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76" y="204874"/>
              <a:ext cx="384343" cy="384343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785" y="284704"/>
              <a:ext cx="1053085" cy="295547"/>
            </a:xfrm>
            <a:prstGeom prst="rect">
              <a:avLst/>
            </a:prstGeom>
          </p:spPr>
        </p:pic>
        <p:grpSp>
          <p:nvGrpSpPr>
            <p:cNvPr id="3" name="그룹 33"/>
            <p:cNvGrpSpPr/>
            <p:nvPr/>
          </p:nvGrpSpPr>
          <p:grpSpPr>
            <a:xfrm>
              <a:off x="9720000" y="180000"/>
              <a:ext cx="1932493" cy="414997"/>
              <a:chOff x="160147" y="1840624"/>
              <a:chExt cx="1485774" cy="315590"/>
            </a:xfrm>
          </p:grpSpPr>
          <p:sp>
            <p:nvSpPr>
              <p:cNvPr id="35" name="모서리가 둥근 직사각형 34"/>
              <p:cNvSpPr/>
              <p:nvPr/>
            </p:nvSpPr>
            <p:spPr>
              <a:xfrm>
                <a:off x="160147" y="1840624"/>
                <a:ext cx="1485774" cy="315590"/>
              </a:xfrm>
              <a:prstGeom prst="roundRect">
                <a:avLst>
                  <a:gd name="adj" fmla="val 1923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306961" y="1881393"/>
                <a:ext cx="1192172" cy="234053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PART #5. </a:t>
                </a:r>
                <a:r>
                  <a:rPr lang="ko-KR" altLang="en-US" sz="1400" b="1" dirty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게시판</a:t>
                </a:r>
                <a:endParaRPr lang="en-US" altLang="ko-KR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cxnSp>
          <p:nvCxnSpPr>
            <p:cNvPr id="14" name="직선 연결선 13"/>
            <p:cNvCxnSpPr/>
            <p:nvPr/>
          </p:nvCxnSpPr>
          <p:spPr>
            <a:xfrm flipH="1">
              <a:off x="3227423" y="27633"/>
              <a:ext cx="3055" cy="80010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2734" y="602911"/>
              <a:ext cx="229377" cy="247021"/>
            </a:xfrm>
            <a:prstGeom prst="rect">
              <a:avLst/>
            </a:prstGeom>
          </p:spPr>
        </p:pic>
        <p:cxnSp>
          <p:nvCxnSpPr>
            <p:cNvPr id="16" name="직선 연결선 15"/>
            <p:cNvCxnSpPr/>
            <p:nvPr/>
          </p:nvCxnSpPr>
          <p:spPr>
            <a:xfrm flipH="1">
              <a:off x="9109723" y="28608"/>
              <a:ext cx="3055" cy="80010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5034" y="602910"/>
              <a:ext cx="229377" cy="247021"/>
            </a:xfrm>
            <a:prstGeom prst="rect">
              <a:avLst/>
            </a:prstGeom>
          </p:spPr>
        </p:pic>
      </p:grpSp>
      <p:sp>
        <p:nvSpPr>
          <p:cNvPr id="19" name="Rectangle 94">
            <a:extLst>
              <a:ext uri="{FF2B5EF4-FFF2-40B4-BE49-F238E27FC236}">
                <a16:creationId xmlns="" xmlns:a16="http://schemas.microsoft.com/office/drawing/2014/main" id="{BE7FBF1B-C55C-422B-880E-21DC32FC6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3986" y="1025066"/>
            <a:ext cx="785712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000" b="1" dirty="0">
                <a:latin typeface="Arial" panose="020B0604020202020204" pitchFamily="34" charset="0"/>
                <a:cs typeface="맑은 고딕" panose="020B0503020000020004" pitchFamily="50" charset="-127"/>
              </a:rPr>
              <a:t>공지사항 게시판</a:t>
            </a:r>
            <a:r>
              <a:rPr lang="en-US" altLang="ko-KR" sz="2000" b="1" dirty="0">
                <a:latin typeface="Arial" panose="020B0604020202020204" pitchFamily="34" charset="0"/>
                <a:cs typeface="맑은 고딕" panose="020B0503020000020004" pitchFamily="50" charset="-127"/>
              </a:rPr>
              <a:t>, </a:t>
            </a:r>
            <a:r>
              <a:rPr lang="ko-KR" altLang="en-US" sz="2000" b="1" dirty="0">
                <a:latin typeface="Arial" panose="020B0604020202020204" pitchFamily="34" charset="0"/>
                <a:cs typeface="맑은 고딕" panose="020B0503020000020004" pitchFamily="50" charset="-127"/>
              </a:rPr>
              <a:t>부서 게시판 삭제 페이지 접근방법 및 기능 설명</a:t>
            </a:r>
            <a:endParaRPr lang="en-US" altLang="ko-KR" sz="2000" b="1" dirty="0">
              <a:latin typeface="Arial" panose="020B0604020202020204" pitchFamily="34" charset="0"/>
              <a:cs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6C0141DF-33C3-4FA7-8CDC-6E737ED15E7C}"/>
              </a:ext>
            </a:extLst>
          </p:cNvPr>
          <p:cNvSpPr/>
          <p:nvPr/>
        </p:nvSpPr>
        <p:spPr>
          <a:xfrm>
            <a:off x="720000" y="1080000"/>
            <a:ext cx="1969687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바른고딕" panose="020B0603020101020101" pitchFamily="50" charset="-127"/>
              </a:rPr>
              <a:t>기능 구현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바른고딕" panose="020B0603020101020101" pitchFamily="50" charset="-127"/>
            </a:endParaRPr>
          </a:p>
          <a:p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#11. 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 접근방법 및 기능 설명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+mj-lt"/>
              <a:ea typeface="나눔바른고딕" panose="020B0603020101020101" pitchFamily="50" charset="-127"/>
            </a:endParaRPr>
          </a:p>
          <a:p>
            <a:r>
              <a:rPr lang="en-US" altLang="ko-KR" sz="1200" dirty="0"/>
              <a:t> </a:t>
            </a:r>
            <a:endParaRPr lang="ko-KR" altLang="ko-KR" sz="1200" dirty="0"/>
          </a:p>
          <a:p>
            <a:r>
              <a:rPr lang="ko-KR" altLang="en-US" sz="1200" dirty="0"/>
              <a:t>권한이 부여된 사용자만 공지사항 삭제가 가능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1. </a:t>
            </a:r>
            <a:r>
              <a:rPr lang="ko-KR" altLang="en-US" sz="1200" dirty="0"/>
              <a:t>삭제 버튼 클릭 시 삭제 확인 페이지로 이동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2.</a:t>
            </a:r>
            <a:r>
              <a:rPr lang="ko-KR" altLang="en-US" sz="1200" dirty="0"/>
              <a:t>삭제 페이지에서 삭제 버튼을 누르면 </a:t>
            </a:r>
            <a:r>
              <a:rPr lang="en-US" altLang="ko-KR" sz="1200" dirty="0"/>
              <a:t>DB</a:t>
            </a:r>
            <a:r>
              <a:rPr lang="ko-KR" altLang="en-US" sz="1200" dirty="0"/>
              <a:t>에서 삭제가 진행되고</a:t>
            </a:r>
            <a:r>
              <a:rPr lang="en-US" altLang="ko-KR" sz="1200" dirty="0"/>
              <a:t>, </a:t>
            </a:r>
            <a:r>
              <a:rPr lang="ko-KR" altLang="en-US" sz="1200" dirty="0"/>
              <a:t>게시판 글목록으로 이동됨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취소 버튼 클릭 시</a:t>
            </a:r>
          </a:p>
          <a:p>
            <a:r>
              <a:rPr lang="ko-KR" altLang="en-US" sz="1200" dirty="0"/>
              <a:t>게시판 글목록으로 이동됨</a:t>
            </a:r>
            <a:r>
              <a:rPr lang="en-US" altLang="ko-KR" sz="1200" dirty="0"/>
              <a:t>.</a:t>
            </a:r>
          </a:p>
        </p:txBody>
      </p:sp>
      <p:grpSp>
        <p:nvGrpSpPr>
          <p:cNvPr id="4" name="그룹 20">
            <a:extLst>
              <a:ext uri="{FF2B5EF4-FFF2-40B4-BE49-F238E27FC236}">
                <a16:creationId xmlns="" xmlns:a16="http://schemas.microsoft.com/office/drawing/2014/main" id="{54B15E35-42ED-4918-8279-5A554F207232}"/>
              </a:ext>
            </a:extLst>
          </p:cNvPr>
          <p:cNvGrpSpPr/>
          <p:nvPr/>
        </p:nvGrpSpPr>
        <p:grpSpPr>
          <a:xfrm>
            <a:off x="3186917" y="1997600"/>
            <a:ext cx="7414408" cy="2549922"/>
            <a:chOff x="0" y="0"/>
            <a:chExt cx="4715068" cy="1621514"/>
          </a:xfrm>
        </p:grpSpPr>
        <p:pic>
          <p:nvPicPr>
            <p:cNvPr id="22" name="그림 21">
              <a:extLst>
                <a:ext uri="{FF2B5EF4-FFF2-40B4-BE49-F238E27FC236}">
                  <a16:creationId xmlns="" xmlns:a16="http://schemas.microsoft.com/office/drawing/2014/main" id="{8545F5EB-C307-464A-9512-D4884E3AD9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834" b="75605"/>
            <a:stretch/>
          </p:blipFill>
          <p:spPr bwMode="auto">
            <a:xfrm>
              <a:off x="0" y="0"/>
              <a:ext cx="4702175" cy="89979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3" name="그림 22">
              <a:extLst>
                <a:ext uri="{FF2B5EF4-FFF2-40B4-BE49-F238E27FC236}">
                  <a16:creationId xmlns="" xmlns:a16="http://schemas.microsoft.com/office/drawing/2014/main" id="{61A33021-5385-4CF4-83EF-8C6BFF7277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461"/>
            <a:stretch/>
          </p:blipFill>
          <p:spPr bwMode="auto">
            <a:xfrm>
              <a:off x="19878" y="831574"/>
              <a:ext cx="4695190" cy="78994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307C26BC-5B9D-47D7-A5AB-67D7B359D5AB}"/>
              </a:ext>
            </a:extLst>
          </p:cNvPr>
          <p:cNvSpPr/>
          <p:nvPr/>
        </p:nvSpPr>
        <p:spPr>
          <a:xfrm>
            <a:off x="9016088" y="4164532"/>
            <a:ext cx="313690" cy="17716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spcAft>
                <a:spcPts val="0"/>
              </a:spcAft>
            </a:pPr>
            <a:r>
              <a:rPr lang="en-US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 </a:t>
            </a:r>
            <a:endParaRPr lang="ko-KR" sz="10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  <p:grpSp>
        <p:nvGrpSpPr>
          <p:cNvPr id="5" name="그룹 24">
            <a:extLst>
              <a:ext uri="{FF2B5EF4-FFF2-40B4-BE49-F238E27FC236}">
                <a16:creationId xmlns="" xmlns:a16="http://schemas.microsoft.com/office/drawing/2014/main" id="{07286F4E-E5F0-40A7-AE07-9F7ED20BBDD5}"/>
              </a:ext>
            </a:extLst>
          </p:cNvPr>
          <p:cNvGrpSpPr/>
          <p:nvPr/>
        </p:nvGrpSpPr>
        <p:grpSpPr>
          <a:xfrm>
            <a:off x="4523156" y="4371413"/>
            <a:ext cx="3504080" cy="1841677"/>
            <a:chOff x="3739636" y="4580314"/>
            <a:chExt cx="2088956" cy="1097915"/>
          </a:xfrm>
        </p:grpSpPr>
        <p:pic>
          <p:nvPicPr>
            <p:cNvPr id="28" name="그림 27">
              <a:extLst>
                <a:ext uri="{FF2B5EF4-FFF2-40B4-BE49-F238E27FC236}">
                  <a16:creationId xmlns="" xmlns:a16="http://schemas.microsoft.com/office/drawing/2014/main" id="{AD50D314-842B-4FC7-827A-B5C5313F1582}"/>
                </a:ext>
              </a:extLst>
            </p:cNvPr>
            <p:cNvPicPr/>
            <p:nvPr/>
          </p:nvPicPr>
          <p:blipFill rotWithShape="1">
            <a:blip r:embed="rId7" cstate="print"/>
            <a:srcRect r="8058" b="18653"/>
            <a:stretch/>
          </p:blipFill>
          <p:spPr>
            <a:xfrm>
              <a:off x="3739636" y="4762932"/>
              <a:ext cx="2088956" cy="878138"/>
            </a:xfrm>
            <a:prstGeom prst="rect">
              <a:avLst/>
            </a:prstGeom>
          </p:spPr>
        </p:pic>
        <p:grpSp>
          <p:nvGrpSpPr>
            <p:cNvPr id="6" name="그룹 28">
              <a:extLst>
                <a:ext uri="{FF2B5EF4-FFF2-40B4-BE49-F238E27FC236}">
                  <a16:creationId xmlns="" xmlns:a16="http://schemas.microsoft.com/office/drawing/2014/main" id="{705BFD47-E4BC-4697-9876-670ECB8F9563}"/>
                </a:ext>
              </a:extLst>
            </p:cNvPr>
            <p:cNvGrpSpPr/>
            <p:nvPr/>
          </p:nvGrpSpPr>
          <p:grpSpPr>
            <a:xfrm>
              <a:off x="3883587" y="4580314"/>
              <a:ext cx="1945005" cy="1097915"/>
              <a:chOff x="0" y="0"/>
              <a:chExt cx="1945005" cy="1097915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="" xmlns:a16="http://schemas.microsoft.com/office/drawing/2014/main" id="{5D4D1B0D-161E-4FCB-98E3-938CCDC6472A}"/>
                  </a:ext>
                </a:extLst>
              </p:cNvPr>
              <p:cNvSpPr/>
              <p:nvPr/>
            </p:nvSpPr>
            <p:spPr>
              <a:xfrm>
                <a:off x="0" y="0"/>
                <a:ext cx="1945005" cy="1097915"/>
              </a:xfrm>
              <a:prstGeom prst="rect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l">
                  <a:spcAft>
                    <a:spcPts val="0"/>
                  </a:spcAft>
                </a:pPr>
                <a:r>
                  <a:rPr lang="en-US" sz="1000" dirty="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rPr>
                  <a:t> </a:t>
                </a:r>
                <a:endParaRPr lang="ko-KR" sz="100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="" xmlns:a16="http://schemas.microsoft.com/office/drawing/2014/main" id="{E796ECC9-4DF0-4AA7-98ED-176198D03697}"/>
                  </a:ext>
                </a:extLst>
              </p:cNvPr>
              <p:cNvSpPr/>
              <p:nvPr/>
            </p:nvSpPr>
            <p:spPr>
              <a:xfrm>
                <a:off x="633413" y="719137"/>
                <a:ext cx="313690" cy="177165"/>
              </a:xfrm>
              <a:prstGeom prst="rect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l">
                  <a:spcAft>
                    <a:spcPts val="0"/>
                  </a:spcAft>
                </a:pPr>
                <a:r>
                  <a:rPr lang="en-US" sz="10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rPr>
                  <a:t> 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="" xmlns:a16="http://schemas.microsoft.com/office/drawing/2014/main" id="{25CBA9FB-0E41-4E0A-B9DA-54B0EE617B1B}"/>
                  </a:ext>
                </a:extLst>
              </p:cNvPr>
              <p:cNvSpPr/>
              <p:nvPr/>
            </p:nvSpPr>
            <p:spPr>
              <a:xfrm>
                <a:off x="1023938" y="719137"/>
                <a:ext cx="313690" cy="177165"/>
              </a:xfrm>
              <a:prstGeom prst="rect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l">
                  <a:spcAft>
                    <a:spcPts val="0"/>
                  </a:spcAft>
                </a:pPr>
                <a:r>
                  <a:rPr lang="en-US" sz="1000"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 panose="020B0503020000020004" pitchFamily="50" charset="-127"/>
                  </a:rPr>
                  <a:t> </a:t>
                </a:r>
                <a:endParaRPr lang="ko-KR" sz="100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endParaRPr>
              </a:p>
            </p:txBody>
          </p:sp>
        </p:grpSp>
      </p:grpSp>
      <p:sp>
        <p:nvSpPr>
          <p:cNvPr id="33" name="화살표: 왼쪽으로 구부러짐 9">
            <a:extLst>
              <a:ext uri="{FF2B5EF4-FFF2-40B4-BE49-F238E27FC236}">
                <a16:creationId xmlns="" xmlns:a16="http://schemas.microsoft.com/office/drawing/2014/main" id="{25E0ABE0-743F-41BC-B53F-17CAF58EE974}"/>
              </a:ext>
            </a:extLst>
          </p:cNvPr>
          <p:cNvSpPr/>
          <p:nvPr/>
        </p:nvSpPr>
        <p:spPr>
          <a:xfrm rot="10800000" flipH="1" flipV="1">
            <a:off x="8027236" y="4124944"/>
            <a:ext cx="1160348" cy="1551581"/>
          </a:xfrm>
          <a:custGeom>
            <a:avLst/>
            <a:gdLst>
              <a:gd name="connsiteX0" fmla="*/ 0 w 903662"/>
              <a:gd name="connsiteY0" fmla="*/ 1112924 h 1338839"/>
              <a:gd name="connsiteX1" fmla="*/ 225916 w 903662"/>
              <a:gd name="connsiteY1" fmla="*/ 871131 h 1338839"/>
              <a:gd name="connsiteX2" fmla="*/ 225916 w 903662"/>
              <a:gd name="connsiteY2" fmla="*/ 984089 h 1338839"/>
              <a:gd name="connsiteX3" fmla="*/ 880298 w 903662"/>
              <a:gd name="connsiteY3" fmla="*/ 612940 h 1338839"/>
              <a:gd name="connsiteX4" fmla="*/ 225916 w 903662"/>
              <a:gd name="connsiteY4" fmla="*/ 1210004 h 1338839"/>
              <a:gd name="connsiteX5" fmla="*/ 225916 w 903662"/>
              <a:gd name="connsiteY5" fmla="*/ 1322962 h 1338839"/>
              <a:gd name="connsiteX6" fmla="*/ 0 w 903662"/>
              <a:gd name="connsiteY6" fmla="*/ 1112924 h 1338839"/>
              <a:gd name="connsiteX0" fmla="*/ 903662 w 903662"/>
              <a:gd name="connsiteY0" fmla="*/ 725898 h 1338839"/>
              <a:gd name="connsiteX1" fmla="*/ 0 w 903662"/>
              <a:gd name="connsiteY1" fmla="*/ 225915 h 1338839"/>
              <a:gd name="connsiteX2" fmla="*/ 0 w 903662"/>
              <a:gd name="connsiteY2" fmla="*/ 0 h 1338839"/>
              <a:gd name="connsiteX3" fmla="*/ 903662 w 903662"/>
              <a:gd name="connsiteY3" fmla="*/ 499983 h 1338839"/>
              <a:gd name="connsiteX4" fmla="*/ 903662 w 903662"/>
              <a:gd name="connsiteY4" fmla="*/ 725898 h 1338839"/>
              <a:gd name="connsiteX0" fmla="*/ 903662 w 903662"/>
              <a:gd name="connsiteY0" fmla="*/ 725898 h 1338839"/>
              <a:gd name="connsiteX1" fmla="*/ 0 w 903662"/>
              <a:gd name="connsiteY1" fmla="*/ 225915 h 1338839"/>
              <a:gd name="connsiteX2" fmla="*/ 0 w 903662"/>
              <a:gd name="connsiteY2" fmla="*/ 0 h 1338839"/>
              <a:gd name="connsiteX3" fmla="*/ 903662 w 903662"/>
              <a:gd name="connsiteY3" fmla="*/ 499983 h 1338839"/>
              <a:gd name="connsiteX4" fmla="*/ 903662 w 903662"/>
              <a:gd name="connsiteY4" fmla="*/ 725898 h 1338839"/>
              <a:gd name="connsiteX5" fmla="*/ 225916 w 903662"/>
              <a:gd name="connsiteY5" fmla="*/ 1210004 h 1338839"/>
              <a:gd name="connsiteX6" fmla="*/ 225916 w 903662"/>
              <a:gd name="connsiteY6" fmla="*/ 1322962 h 1338839"/>
              <a:gd name="connsiteX7" fmla="*/ 0 w 903662"/>
              <a:gd name="connsiteY7" fmla="*/ 1112924 h 1338839"/>
              <a:gd name="connsiteX8" fmla="*/ 225916 w 903662"/>
              <a:gd name="connsiteY8" fmla="*/ 871131 h 1338839"/>
              <a:gd name="connsiteX9" fmla="*/ 225916 w 903662"/>
              <a:gd name="connsiteY9" fmla="*/ 984089 h 1338839"/>
              <a:gd name="connsiteX10" fmla="*/ 880298 w 903662"/>
              <a:gd name="connsiteY10" fmla="*/ 612940 h 1338839"/>
              <a:gd name="connsiteX0" fmla="*/ 0 w 903847"/>
              <a:gd name="connsiteY0" fmla="*/ 1112924 h 1322962"/>
              <a:gd name="connsiteX1" fmla="*/ 225916 w 903847"/>
              <a:gd name="connsiteY1" fmla="*/ 871131 h 1322962"/>
              <a:gd name="connsiteX2" fmla="*/ 225916 w 903847"/>
              <a:gd name="connsiteY2" fmla="*/ 984089 h 1322962"/>
              <a:gd name="connsiteX3" fmla="*/ 880298 w 903847"/>
              <a:gd name="connsiteY3" fmla="*/ 612940 h 1322962"/>
              <a:gd name="connsiteX4" fmla="*/ 225916 w 903847"/>
              <a:gd name="connsiteY4" fmla="*/ 1210004 h 1322962"/>
              <a:gd name="connsiteX5" fmla="*/ 225916 w 903847"/>
              <a:gd name="connsiteY5" fmla="*/ 1322962 h 1322962"/>
              <a:gd name="connsiteX6" fmla="*/ 0 w 903847"/>
              <a:gd name="connsiteY6" fmla="*/ 1112924 h 1322962"/>
              <a:gd name="connsiteX0" fmla="*/ 903662 w 903847"/>
              <a:gd name="connsiteY0" fmla="*/ 725898 h 1322962"/>
              <a:gd name="connsiteX1" fmla="*/ 0 w 903847"/>
              <a:gd name="connsiteY1" fmla="*/ 225915 h 1322962"/>
              <a:gd name="connsiteX2" fmla="*/ 0 w 903847"/>
              <a:gd name="connsiteY2" fmla="*/ 0 h 1322962"/>
              <a:gd name="connsiteX3" fmla="*/ 903662 w 903847"/>
              <a:gd name="connsiteY3" fmla="*/ 499983 h 1322962"/>
              <a:gd name="connsiteX4" fmla="*/ 903662 w 903847"/>
              <a:gd name="connsiteY4" fmla="*/ 725898 h 1322962"/>
              <a:gd name="connsiteX0" fmla="*/ 903662 w 903847"/>
              <a:gd name="connsiteY0" fmla="*/ 725898 h 1322962"/>
              <a:gd name="connsiteX1" fmla="*/ 0 w 903847"/>
              <a:gd name="connsiteY1" fmla="*/ 225915 h 1322962"/>
              <a:gd name="connsiteX2" fmla="*/ 903662 w 903847"/>
              <a:gd name="connsiteY2" fmla="*/ 499983 h 1322962"/>
              <a:gd name="connsiteX3" fmla="*/ 903662 w 903847"/>
              <a:gd name="connsiteY3" fmla="*/ 725898 h 1322962"/>
              <a:gd name="connsiteX4" fmla="*/ 225916 w 903847"/>
              <a:gd name="connsiteY4" fmla="*/ 1210004 h 1322962"/>
              <a:gd name="connsiteX5" fmla="*/ 225916 w 903847"/>
              <a:gd name="connsiteY5" fmla="*/ 1322962 h 1322962"/>
              <a:gd name="connsiteX6" fmla="*/ 0 w 903847"/>
              <a:gd name="connsiteY6" fmla="*/ 1112924 h 1322962"/>
              <a:gd name="connsiteX7" fmla="*/ 225916 w 903847"/>
              <a:gd name="connsiteY7" fmla="*/ 871131 h 1322962"/>
              <a:gd name="connsiteX8" fmla="*/ 225916 w 903847"/>
              <a:gd name="connsiteY8" fmla="*/ 984089 h 1322962"/>
              <a:gd name="connsiteX9" fmla="*/ 880298 w 903847"/>
              <a:gd name="connsiteY9" fmla="*/ 612940 h 1322962"/>
              <a:gd name="connsiteX0" fmla="*/ 0 w 903847"/>
              <a:gd name="connsiteY0" fmla="*/ 1112924 h 1322962"/>
              <a:gd name="connsiteX1" fmla="*/ 225916 w 903847"/>
              <a:gd name="connsiteY1" fmla="*/ 871131 h 1322962"/>
              <a:gd name="connsiteX2" fmla="*/ 225916 w 903847"/>
              <a:gd name="connsiteY2" fmla="*/ 984089 h 1322962"/>
              <a:gd name="connsiteX3" fmla="*/ 880298 w 903847"/>
              <a:gd name="connsiteY3" fmla="*/ 612940 h 1322962"/>
              <a:gd name="connsiteX4" fmla="*/ 225916 w 903847"/>
              <a:gd name="connsiteY4" fmla="*/ 1210004 h 1322962"/>
              <a:gd name="connsiteX5" fmla="*/ 225916 w 903847"/>
              <a:gd name="connsiteY5" fmla="*/ 1322962 h 1322962"/>
              <a:gd name="connsiteX6" fmla="*/ 0 w 903847"/>
              <a:gd name="connsiteY6" fmla="*/ 1112924 h 1322962"/>
              <a:gd name="connsiteX0" fmla="*/ 903662 w 903847"/>
              <a:gd name="connsiteY0" fmla="*/ 725898 h 1322962"/>
              <a:gd name="connsiteX1" fmla="*/ 0 w 903847"/>
              <a:gd name="connsiteY1" fmla="*/ 225915 h 1322962"/>
              <a:gd name="connsiteX2" fmla="*/ 0 w 903847"/>
              <a:gd name="connsiteY2" fmla="*/ 0 h 1322962"/>
              <a:gd name="connsiteX3" fmla="*/ 903662 w 903847"/>
              <a:gd name="connsiteY3" fmla="*/ 499983 h 1322962"/>
              <a:gd name="connsiteX4" fmla="*/ 903662 w 903847"/>
              <a:gd name="connsiteY4" fmla="*/ 725898 h 1322962"/>
              <a:gd name="connsiteX0" fmla="*/ 903662 w 903847"/>
              <a:gd name="connsiteY0" fmla="*/ 725898 h 1322962"/>
              <a:gd name="connsiteX1" fmla="*/ 903662 w 903847"/>
              <a:gd name="connsiteY1" fmla="*/ 499983 h 1322962"/>
              <a:gd name="connsiteX2" fmla="*/ 903662 w 903847"/>
              <a:gd name="connsiteY2" fmla="*/ 725898 h 1322962"/>
              <a:gd name="connsiteX3" fmla="*/ 225916 w 903847"/>
              <a:gd name="connsiteY3" fmla="*/ 1210004 h 1322962"/>
              <a:gd name="connsiteX4" fmla="*/ 225916 w 903847"/>
              <a:gd name="connsiteY4" fmla="*/ 1322962 h 1322962"/>
              <a:gd name="connsiteX5" fmla="*/ 0 w 903847"/>
              <a:gd name="connsiteY5" fmla="*/ 1112924 h 1322962"/>
              <a:gd name="connsiteX6" fmla="*/ 225916 w 903847"/>
              <a:gd name="connsiteY6" fmla="*/ 871131 h 1322962"/>
              <a:gd name="connsiteX7" fmla="*/ 225916 w 903847"/>
              <a:gd name="connsiteY7" fmla="*/ 984089 h 1322962"/>
              <a:gd name="connsiteX8" fmla="*/ 880298 w 903847"/>
              <a:gd name="connsiteY8" fmla="*/ 612940 h 1322962"/>
              <a:gd name="connsiteX0" fmla="*/ 0 w 922959"/>
              <a:gd name="connsiteY0" fmla="*/ 1112924 h 1322962"/>
              <a:gd name="connsiteX1" fmla="*/ 225916 w 922959"/>
              <a:gd name="connsiteY1" fmla="*/ 871131 h 1322962"/>
              <a:gd name="connsiteX2" fmla="*/ 225916 w 922959"/>
              <a:gd name="connsiteY2" fmla="*/ 984089 h 1322962"/>
              <a:gd name="connsiteX3" fmla="*/ 880298 w 922959"/>
              <a:gd name="connsiteY3" fmla="*/ 612940 h 1322962"/>
              <a:gd name="connsiteX4" fmla="*/ 225916 w 922959"/>
              <a:gd name="connsiteY4" fmla="*/ 1210004 h 1322962"/>
              <a:gd name="connsiteX5" fmla="*/ 225916 w 922959"/>
              <a:gd name="connsiteY5" fmla="*/ 1322962 h 1322962"/>
              <a:gd name="connsiteX6" fmla="*/ 0 w 922959"/>
              <a:gd name="connsiteY6" fmla="*/ 1112924 h 1322962"/>
              <a:gd name="connsiteX0" fmla="*/ 903662 w 922959"/>
              <a:gd name="connsiteY0" fmla="*/ 725898 h 1322962"/>
              <a:gd name="connsiteX1" fmla="*/ 548640 w 922959"/>
              <a:gd name="connsiteY1" fmla="*/ 337675 h 1322962"/>
              <a:gd name="connsiteX2" fmla="*/ 0 w 922959"/>
              <a:gd name="connsiteY2" fmla="*/ 0 h 1322962"/>
              <a:gd name="connsiteX3" fmla="*/ 903662 w 922959"/>
              <a:gd name="connsiteY3" fmla="*/ 499983 h 1322962"/>
              <a:gd name="connsiteX4" fmla="*/ 903662 w 922959"/>
              <a:gd name="connsiteY4" fmla="*/ 725898 h 1322962"/>
              <a:gd name="connsiteX0" fmla="*/ 903662 w 922959"/>
              <a:gd name="connsiteY0" fmla="*/ 725898 h 1322962"/>
              <a:gd name="connsiteX1" fmla="*/ 903662 w 922959"/>
              <a:gd name="connsiteY1" fmla="*/ 499983 h 1322962"/>
              <a:gd name="connsiteX2" fmla="*/ 903662 w 922959"/>
              <a:gd name="connsiteY2" fmla="*/ 725898 h 1322962"/>
              <a:gd name="connsiteX3" fmla="*/ 225916 w 922959"/>
              <a:gd name="connsiteY3" fmla="*/ 1210004 h 1322962"/>
              <a:gd name="connsiteX4" fmla="*/ 225916 w 922959"/>
              <a:gd name="connsiteY4" fmla="*/ 1322962 h 1322962"/>
              <a:gd name="connsiteX5" fmla="*/ 0 w 922959"/>
              <a:gd name="connsiteY5" fmla="*/ 1112924 h 1322962"/>
              <a:gd name="connsiteX6" fmla="*/ 225916 w 922959"/>
              <a:gd name="connsiteY6" fmla="*/ 871131 h 1322962"/>
              <a:gd name="connsiteX7" fmla="*/ 225916 w 922959"/>
              <a:gd name="connsiteY7" fmla="*/ 984089 h 1322962"/>
              <a:gd name="connsiteX8" fmla="*/ 880298 w 922959"/>
              <a:gd name="connsiteY8" fmla="*/ 612940 h 1322962"/>
              <a:gd name="connsiteX0" fmla="*/ 0 w 903847"/>
              <a:gd name="connsiteY0" fmla="*/ 1112924 h 1322962"/>
              <a:gd name="connsiteX1" fmla="*/ 225916 w 903847"/>
              <a:gd name="connsiteY1" fmla="*/ 871131 h 1322962"/>
              <a:gd name="connsiteX2" fmla="*/ 225916 w 903847"/>
              <a:gd name="connsiteY2" fmla="*/ 984089 h 1322962"/>
              <a:gd name="connsiteX3" fmla="*/ 880298 w 903847"/>
              <a:gd name="connsiteY3" fmla="*/ 612940 h 1322962"/>
              <a:gd name="connsiteX4" fmla="*/ 225916 w 903847"/>
              <a:gd name="connsiteY4" fmla="*/ 1210004 h 1322962"/>
              <a:gd name="connsiteX5" fmla="*/ 225916 w 903847"/>
              <a:gd name="connsiteY5" fmla="*/ 1322962 h 1322962"/>
              <a:gd name="connsiteX6" fmla="*/ 0 w 903847"/>
              <a:gd name="connsiteY6" fmla="*/ 1112924 h 1322962"/>
              <a:gd name="connsiteX0" fmla="*/ 903662 w 903847"/>
              <a:gd name="connsiteY0" fmla="*/ 725898 h 1322962"/>
              <a:gd name="connsiteX1" fmla="*/ 0 w 903847"/>
              <a:gd name="connsiteY1" fmla="*/ 0 h 1322962"/>
              <a:gd name="connsiteX2" fmla="*/ 903662 w 903847"/>
              <a:gd name="connsiteY2" fmla="*/ 499983 h 1322962"/>
              <a:gd name="connsiteX3" fmla="*/ 903662 w 903847"/>
              <a:gd name="connsiteY3" fmla="*/ 725898 h 1322962"/>
              <a:gd name="connsiteX0" fmla="*/ 903662 w 903847"/>
              <a:gd name="connsiteY0" fmla="*/ 725898 h 1322962"/>
              <a:gd name="connsiteX1" fmla="*/ 903662 w 903847"/>
              <a:gd name="connsiteY1" fmla="*/ 499983 h 1322962"/>
              <a:gd name="connsiteX2" fmla="*/ 903662 w 903847"/>
              <a:gd name="connsiteY2" fmla="*/ 725898 h 1322962"/>
              <a:gd name="connsiteX3" fmla="*/ 225916 w 903847"/>
              <a:gd name="connsiteY3" fmla="*/ 1210004 h 1322962"/>
              <a:gd name="connsiteX4" fmla="*/ 225916 w 903847"/>
              <a:gd name="connsiteY4" fmla="*/ 1322962 h 1322962"/>
              <a:gd name="connsiteX5" fmla="*/ 0 w 903847"/>
              <a:gd name="connsiteY5" fmla="*/ 1112924 h 1322962"/>
              <a:gd name="connsiteX6" fmla="*/ 225916 w 903847"/>
              <a:gd name="connsiteY6" fmla="*/ 871131 h 1322962"/>
              <a:gd name="connsiteX7" fmla="*/ 225916 w 903847"/>
              <a:gd name="connsiteY7" fmla="*/ 984089 h 1322962"/>
              <a:gd name="connsiteX8" fmla="*/ 880298 w 903847"/>
              <a:gd name="connsiteY8" fmla="*/ 612940 h 1322962"/>
              <a:gd name="connsiteX0" fmla="*/ 0 w 903847"/>
              <a:gd name="connsiteY0" fmla="*/ 765704 h 975742"/>
              <a:gd name="connsiteX1" fmla="*/ 225916 w 903847"/>
              <a:gd name="connsiteY1" fmla="*/ 523911 h 975742"/>
              <a:gd name="connsiteX2" fmla="*/ 225916 w 903847"/>
              <a:gd name="connsiteY2" fmla="*/ 636869 h 975742"/>
              <a:gd name="connsiteX3" fmla="*/ 880298 w 903847"/>
              <a:gd name="connsiteY3" fmla="*/ 265720 h 975742"/>
              <a:gd name="connsiteX4" fmla="*/ 225916 w 903847"/>
              <a:gd name="connsiteY4" fmla="*/ 862784 h 975742"/>
              <a:gd name="connsiteX5" fmla="*/ 225916 w 903847"/>
              <a:gd name="connsiteY5" fmla="*/ 975742 h 975742"/>
              <a:gd name="connsiteX6" fmla="*/ 0 w 903847"/>
              <a:gd name="connsiteY6" fmla="*/ 765704 h 975742"/>
              <a:gd name="connsiteX0" fmla="*/ 903662 w 903847"/>
              <a:gd name="connsiteY0" fmla="*/ 378678 h 975742"/>
              <a:gd name="connsiteX1" fmla="*/ 345440 w 903847"/>
              <a:gd name="connsiteY1" fmla="*/ 59180 h 975742"/>
              <a:gd name="connsiteX2" fmla="*/ 903662 w 903847"/>
              <a:gd name="connsiteY2" fmla="*/ 152763 h 975742"/>
              <a:gd name="connsiteX3" fmla="*/ 903662 w 903847"/>
              <a:gd name="connsiteY3" fmla="*/ 378678 h 975742"/>
              <a:gd name="connsiteX0" fmla="*/ 903662 w 903847"/>
              <a:gd name="connsiteY0" fmla="*/ 378678 h 975742"/>
              <a:gd name="connsiteX1" fmla="*/ 903662 w 903847"/>
              <a:gd name="connsiteY1" fmla="*/ 152763 h 975742"/>
              <a:gd name="connsiteX2" fmla="*/ 903662 w 903847"/>
              <a:gd name="connsiteY2" fmla="*/ 378678 h 975742"/>
              <a:gd name="connsiteX3" fmla="*/ 225916 w 903847"/>
              <a:gd name="connsiteY3" fmla="*/ 862784 h 975742"/>
              <a:gd name="connsiteX4" fmla="*/ 225916 w 903847"/>
              <a:gd name="connsiteY4" fmla="*/ 975742 h 975742"/>
              <a:gd name="connsiteX5" fmla="*/ 0 w 903847"/>
              <a:gd name="connsiteY5" fmla="*/ 765704 h 975742"/>
              <a:gd name="connsiteX6" fmla="*/ 225916 w 903847"/>
              <a:gd name="connsiteY6" fmla="*/ 523911 h 975742"/>
              <a:gd name="connsiteX7" fmla="*/ 225916 w 903847"/>
              <a:gd name="connsiteY7" fmla="*/ 636869 h 975742"/>
              <a:gd name="connsiteX8" fmla="*/ 880298 w 903847"/>
              <a:gd name="connsiteY8" fmla="*/ 265720 h 975742"/>
              <a:gd name="connsiteX0" fmla="*/ 0 w 903847"/>
              <a:gd name="connsiteY0" fmla="*/ 612941 h 822979"/>
              <a:gd name="connsiteX1" fmla="*/ 225916 w 903847"/>
              <a:gd name="connsiteY1" fmla="*/ 371148 h 822979"/>
              <a:gd name="connsiteX2" fmla="*/ 225916 w 903847"/>
              <a:gd name="connsiteY2" fmla="*/ 484106 h 822979"/>
              <a:gd name="connsiteX3" fmla="*/ 880298 w 903847"/>
              <a:gd name="connsiteY3" fmla="*/ 112957 h 822979"/>
              <a:gd name="connsiteX4" fmla="*/ 225916 w 903847"/>
              <a:gd name="connsiteY4" fmla="*/ 710021 h 822979"/>
              <a:gd name="connsiteX5" fmla="*/ 225916 w 903847"/>
              <a:gd name="connsiteY5" fmla="*/ 822979 h 822979"/>
              <a:gd name="connsiteX6" fmla="*/ 0 w 903847"/>
              <a:gd name="connsiteY6" fmla="*/ 612941 h 822979"/>
              <a:gd name="connsiteX0" fmla="*/ 903662 w 903847"/>
              <a:gd name="connsiteY0" fmla="*/ 225915 h 822979"/>
              <a:gd name="connsiteX1" fmla="*/ 903662 w 903847"/>
              <a:gd name="connsiteY1" fmla="*/ 0 h 822979"/>
              <a:gd name="connsiteX2" fmla="*/ 903662 w 903847"/>
              <a:gd name="connsiteY2" fmla="*/ 225915 h 822979"/>
              <a:gd name="connsiteX0" fmla="*/ 903662 w 903847"/>
              <a:gd name="connsiteY0" fmla="*/ 225915 h 822979"/>
              <a:gd name="connsiteX1" fmla="*/ 903662 w 903847"/>
              <a:gd name="connsiteY1" fmla="*/ 0 h 822979"/>
              <a:gd name="connsiteX2" fmla="*/ 903662 w 903847"/>
              <a:gd name="connsiteY2" fmla="*/ 225915 h 822979"/>
              <a:gd name="connsiteX3" fmla="*/ 225916 w 903847"/>
              <a:gd name="connsiteY3" fmla="*/ 710021 h 822979"/>
              <a:gd name="connsiteX4" fmla="*/ 225916 w 903847"/>
              <a:gd name="connsiteY4" fmla="*/ 822979 h 822979"/>
              <a:gd name="connsiteX5" fmla="*/ 0 w 903847"/>
              <a:gd name="connsiteY5" fmla="*/ 612941 h 822979"/>
              <a:gd name="connsiteX6" fmla="*/ 225916 w 903847"/>
              <a:gd name="connsiteY6" fmla="*/ 371148 h 822979"/>
              <a:gd name="connsiteX7" fmla="*/ 225916 w 903847"/>
              <a:gd name="connsiteY7" fmla="*/ 484106 h 822979"/>
              <a:gd name="connsiteX8" fmla="*/ 880298 w 903847"/>
              <a:gd name="connsiteY8" fmla="*/ 112957 h 822979"/>
              <a:gd name="connsiteX0" fmla="*/ 0 w 903847"/>
              <a:gd name="connsiteY0" fmla="*/ 612941 h 822979"/>
              <a:gd name="connsiteX1" fmla="*/ 225916 w 903847"/>
              <a:gd name="connsiteY1" fmla="*/ 371148 h 822979"/>
              <a:gd name="connsiteX2" fmla="*/ 225916 w 903847"/>
              <a:gd name="connsiteY2" fmla="*/ 484106 h 822979"/>
              <a:gd name="connsiteX3" fmla="*/ 880298 w 903847"/>
              <a:gd name="connsiteY3" fmla="*/ 112957 h 822979"/>
              <a:gd name="connsiteX4" fmla="*/ 225916 w 903847"/>
              <a:gd name="connsiteY4" fmla="*/ 710021 h 822979"/>
              <a:gd name="connsiteX5" fmla="*/ 225916 w 903847"/>
              <a:gd name="connsiteY5" fmla="*/ 822979 h 822979"/>
              <a:gd name="connsiteX6" fmla="*/ 0 w 903847"/>
              <a:gd name="connsiteY6" fmla="*/ 612941 h 822979"/>
              <a:gd name="connsiteX0" fmla="*/ 903662 w 903847"/>
              <a:gd name="connsiteY0" fmla="*/ 225915 h 822979"/>
              <a:gd name="connsiteX1" fmla="*/ 903662 w 903847"/>
              <a:gd name="connsiteY1" fmla="*/ 0 h 822979"/>
              <a:gd name="connsiteX2" fmla="*/ 903662 w 903847"/>
              <a:gd name="connsiteY2" fmla="*/ 225915 h 822979"/>
              <a:gd name="connsiteX0" fmla="*/ 903662 w 903847"/>
              <a:gd name="connsiteY0" fmla="*/ 225915 h 822979"/>
              <a:gd name="connsiteX1" fmla="*/ 903662 w 903847"/>
              <a:gd name="connsiteY1" fmla="*/ 225915 h 822979"/>
              <a:gd name="connsiteX2" fmla="*/ 225916 w 903847"/>
              <a:gd name="connsiteY2" fmla="*/ 710021 h 822979"/>
              <a:gd name="connsiteX3" fmla="*/ 225916 w 903847"/>
              <a:gd name="connsiteY3" fmla="*/ 822979 h 822979"/>
              <a:gd name="connsiteX4" fmla="*/ 0 w 903847"/>
              <a:gd name="connsiteY4" fmla="*/ 612941 h 822979"/>
              <a:gd name="connsiteX5" fmla="*/ 225916 w 903847"/>
              <a:gd name="connsiteY5" fmla="*/ 371148 h 822979"/>
              <a:gd name="connsiteX6" fmla="*/ 225916 w 903847"/>
              <a:gd name="connsiteY6" fmla="*/ 484106 h 822979"/>
              <a:gd name="connsiteX7" fmla="*/ 880298 w 903847"/>
              <a:gd name="connsiteY7" fmla="*/ 112957 h 82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3847" h="822979" stroke="0" extrusionOk="0">
                <a:moveTo>
                  <a:pt x="0" y="612941"/>
                </a:moveTo>
                <a:lnTo>
                  <a:pt x="225916" y="371148"/>
                </a:lnTo>
                <a:lnTo>
                  <a:pt x="225916" y="484106"/>
                </a:lnTo>
                <a:cubicBezTo>
                  <a:pt x="552001" y="437522"/>
                  <a:pt x="804212" y="294475"/>
                  <a:pt x="880298" y="112957"/>
                </a:cubicBezTo>
                <a:cubicBezTo>
                  <a:pt x="991080" y="377247"/>
                  <a:pt x="700698" y="642195"/>
                  <a:pt x="225916" y="710021"/>
                </a:cubicBezTo>
                <a:lnTo>
                  <a:pt x="225916" y="822979"/>
                </a:lnTo>
                <a:lnTo>
                  <a:pt x="0" y="612941"/>
                </a:lnTo>
                <a:close/>
              </a:path>
              <a:path w="903847" h="822979" fill="darkenLess" stroke="0" extrusionOk="0">
                <a:moveTo>
                  <a:pt x="903662" y="225915"/>
                </a:moveTo>
                <a:lnTo>
                  <a:pt x="903662" y="0"/>
                </a:lnTo>
                <a:lnTo>
                  <a:pt x="903662" y="225915"/>
                </a:lnTo>
                <a:close/>
              </a:path>
              <a:path w="903847" h="822979" fill="none" extrusionOk="0">
                <a:moveTo>
                  <a:pt x="903662" y="225915"/>
                </a:moveTo>
                <a:lnTo>
                  <a:pt x="903662" y="225915"/>
                </a:lnTo>
                <a:cubicBezTo>
                  <a:pt x="903662" y="453906"/>
                  <a:pt x="624899" y="653024"/>
                  <a:pt x="225916" y="710021"/>
                </a:cubicBezTo>
                <a:lnTo>
                  <a:pt x="225916" y="822979"/>
                </a:lnTo>
                <a:lnTo>
                  <a:pt x="0" y="612941"/>
                </a:lnTo>
                <a:lnTo>
                  <a:pt x="225916" y="371148"/>
                </a:lnTo>
                <a:lnTo>
                  <a:pt x="225916" y="484106"/>
                </a:lnTo>
                <a:cubicBezTo>
                  <a:pt x="552001" y="437522"/>
                  <a:pt x="804212" y="294475"/>
                  <a:pt x="880298" y="112957"/>
                </a:cubicBezTo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Rectangle 94">
            <a:extLst>
              <a:ext uri="{FF2B5EF4-FFF2-40B4-BE49-F238E27FC236}">
                <a16:creationId xmlns="" xmlns:a16="http://schemas.microsoft.com/office/drawing/2014/main" id="{62F884CD-F70E-45FE-9A95-6D291363B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3986" y="1572525"/>
            <a:ext cx="828215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ko-KR" dirty="0"/>
              <a:t>게시판 세부내역에서 우 하단의 </a:t>
            </a:r>
            <a:r>
              <a:rPr lang="ko-KR" altLang="en-US" dirty="0"/>
              <a:t>삭제를</a:t>
            </a:r>
            <a:r>
              <a:rPr lang="ko-KR" altLang="ko-KR" dirty="0"/>
              <a:t> 클릭하여 </a:t>
            </a:r>
            <a:r>
              <a:rPr lang="ko-KR" altLang="en-US" dirty="0"/>
              <a:t>삭제 확인 페이지</a:t>
            </a:r>
            <a:r>
              <a:rPr lang="ko-KR" altLang="ko-KR" dirty="0"/>
              <a:t>로 접근</a:t>
            </a:r>
            <a:r>
              <a:rPr lang="en-US" altLang="ko-KR" dirty="0"/>
              <a:t>.</a:t>
            </a:r>
            <a:endParaRPr lang="ko-KR" altLang="ko-KR" dirty="0"/>
          </a:p>
        </p:txBody>
      </p:sp>
      <p:grpSp>
        <p:nvGrpSpPr>
          <p:cNvPr id="7" name="그룹 37">
            <a:extLst>
              <a:ext uri="{FF2B5EF4-FFF2-40B4-BE49-F238E27FC236}">
                <a16:creationId xmlns="" xmlns:a16="http://schemas.microsoft.com/office/drawing/2014/main" id="{FC1E4850-C5EB-4147-B3CD-44C64320D0CB}"/>
              </a:ext>
            </a:extLst>
          </p:cNvPr>
          <p:cNvGrpSpPr/>
          <p:nvPr/>
        </p:nvGrpSpPr>
        <p:grpSpPr>
          <a:xfrm>
            <a:off x="7989021" y="3128890"/>
            <a:ext cx="1183913" cy="1035641"/>
            <a:chOff x="6644420" y="1513706"/>
            <a:chExt cx="604461" cy="528759"/>
          </a:xfrm>
        </p:grpSpPr>
        <p:sp>
          <p:nvSpPr>
            <p:cNvPr id="39" name="타원 38">
              <a:extLst>
                <a:ext uri="{FF2B5EF4-FFF2-40B4-BE49-F238E27FC236}">
                  <a16:creationId xmlns="" xmlns:a16="http://schemas.microsoft.com/office/drawing/2014/main" id="{67FC3F2C-CE56-41C8-A03B-AD6812F81399}"/>
                </a:ext>
              </a:extLst>
            </p:cNvPr>
            <p:cNvSpPr/>
            <p:nvPr/>
          </p:nvSpPr>
          <p:spPr>
            <a:xfrm>
              <a:off x="6644420" y="1513706"/>
              <a:ext cx="466725" cy="400050"/>
            </a:xfrm>
            <a:prstGeom prst="ellipse">
              <a:avLst/>
            </a:prstGeom>
            <a:solidFill>
              <a:srgbClr val="FFC000"/>
            </a:solidFill>
            <a:ln w="9525" cap="flat" cmpd="sng">
              <a:solidFill>
                <a:srgbClr val="F591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ko-KR" sz="28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1</a:t>
              </a:r>
              <a:endParaRPr lang="ko-KR" sz="2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="" xmlns:a16="http://schemas.microsoft.com/office/drawing/2014/main" id="{7DEEAA14-3E18-4773-9FE4-BBE9CFD28576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6784121" y="1740401"/>
              <a:ext cx="464760" cy="302064"/>
            </a:xfrm>
            <a:prstGeom prst="straightConnector1">
              <a:avLst/>
            </a:prstGeom>
            <a:noFill/>
            <a:ln w="25400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8" name="그룹 40">
            <a:extLst>
              <a:ext uri="{FF2B5EF4-FFF2-40B4-BE49-F238E27FC236}">
                <a16:creationId xmlns="" xmlns:a16="http://schemas.microsoft.com/office/drawing/2014/main" id="{C40CFF7D-2A4E-4F21-A883-4E0200EF4704}"/>
              </a:ext>
            </a:extLst>
          </p:cNvPr>
          <p:cNvGrpSpPr/>
          <p:nvPr/>
        </p:nvGrpSpPr>
        <p:grpSpPr>
          <a:xfrm>
            <a:off x="6032117" y="5712573"/>
            <a:ext cx="2184850" cy="755917"/>
            <a:chOff x="5795384" y="2307336"/>
            <a:chExt cx="1156277" cy="400050"/>
          </a:xfrm>
        </p:grpSpPr>
        <p:sp>
          <p:nvSpPr>
            <p:cNvPr id="42" name="타원 41">
              <a:extLst>
                <a:ext uri="{FF2B5EF4-FFF2-40B4-BE49-F238E27FC236}">
                  <a16:creationId xmlns="" xmlns:a16="http://schemas.microsoft.com/office/drawing/2014/main" id="{F9C413A5-0538-47BE-B490-9E7A37283AE0}"/>
                </a:ext>
              </a:extLst>
            </p:cNvPr>
            <p:cNvSpPr/>
            <p:nvPr/>
          </p:nvSpPr>
          <p:spPr>
            <a:xfrm>
              <a:off x="6484936" y="2307336"/>
              <a:ext cx="466725" cy="400050"/>
            </a:xfrm>
            <a:prstGeom prst="ellipse">
              <a:avLst/>
            </a:prstGeom>
            <a:solidFill>
              <a:srgbClr val="FFC000"/>
            </a:solidFill>
            <a:ln w="9525" cap="flat" cmpd="sng">
              <a:solidFill>
                <a:srgbClr val="F591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ko-KR" sz="28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2</a:t>
              </a:r>
              <a:endParaRPr lang="ko-KR" sz="28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="" xmlns:a16="http://schemas.microsoft.com/office/drawing/2014/main" id="{973A14BF-0A8D-487A-A043-0F186EF617F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91748" y="2339436"/>
              <a:ext cx="301323" cy="133493"/>
            </a:xfrm>
            <a:prstGeom prst="straightConnector1">
              <a:avLst/>
            </a:prstGeom>
            <a:noFill/>
            <a:ln w="25400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4" name="직선 화살표 연결선 43">
              <a:extLst>
                <a:ext uri="{FF2B5EF4-FFF2-40B4-BE49-F238E27FC236}">
                  <a16:creationId xmlns="" xmlns:a16="http://schemas.microsoft.com/office/drawing/2014/main" id="{C526CE69-7E3A-43EE-A219-F86C9FB3CE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95384" y="2390179"/>
              <a:ext cx="783684" cy="129560"/>
            </a:xfrm>
            <a:prstGeom prst="straightConnector1">
              <a:avLst/>
            </a:prstGeom>
            <a:noFill/>
            <a:ln w="25400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69145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/>
          <p:cNvSpPr/>
          <p:nvPr/>
        </p:nvSpPr>
        <p:spPr>
          <a:xfrm>
            <a:off x="12701" y="12700"/>
            <a:ext cx="12192000" cy="6858000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81614" y="803855"/>
            <a:ext cx="9131990" cy="57318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" y="204874"/>
            <a:ext cx="781159" cy="78115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63" y="702815"/>
            <a:ext cx="1053085" cy="29554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99" y="1136402"/>
            <a:ext cx="1903749" cy="666843"/>
          </a:xfrm>
          <a:prstGeom prst="rect">
            <a:avLst/>
          </a:prstGeom>
        </p:spPr>
      </p:pic>
      <p:cxnSp>
        <p:nvCxnSpPr>
          <p:cNvPr id="29" name="직선 연결선 28"/>
          <p:cNvCxnSpPr/>
          <p:nvPr/>
        </p:nvCxnSpPr>
        <p:spPr>
          <a:xfrm flipH="1">
            <a:off x="223676" y="1126463"/>
            <a:ext cx="20490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5071396" y="3242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9537828" y="3242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63852" y="633926"/>
            <a:ext cx="229377" cy="24702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27902" y="636306"/>
            <a:ext cx="229377" cy="247021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205246" y="2716926"/>
            <a:ext cx="2390496" cy="445217"/>
            <a:chOff x="160147" y="1840623"/>
            <a:chExt cx="1485774" cy="315590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160147" y="1840623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28375" y="1878429"/>
              <a:ext cx="1349337" cy="23998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6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#3. Using</a:t>
              </a:r>
              <a:r>
                <a:rPr lang="ko-KR" altLang="en-US" sz="16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16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Tool</a:t>
              </a: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338124" y="3394685"/>
            <a:ext cx="20490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바른고딕" panose="020B0603020101020101" pitchFamily="50" charset="-127"/>
              </a:rPr>
              <a:t>개발 언어 및 개발 도구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j-lt"/>
              <a:ea typeface="나눔바른고딕 UltraLight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71480" y="895547"/>
            <a:ext cx="8936611" cy="5533534"/>
          </a:xfrm>
          <a:prstGeom prst="rect">
            <a:avLst/>
          </a:prstGeom>
          <a:blipFill dpi="0" rotWithShape="1">
            <a:blip r:embed="rId6" cstate="print">
              <a:alphaModFix amt="7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D80B1E1E-EB44-4C95-80DD-213E5D90708A}"/>
              </a:ext>
            </a:extLst>
          </p:cNvPr>
          <p:cNvGrpSpPr/>
          <p:nvPr/>
        </p:nvGrpSpPr>
        <p:grpSpPr>
          <a:xfrm>
            <a:off x="9485427" y="3875937"/>
            <a:ext cx="900000" cy="1260000"/>
            <a:chOff x="1059007" y="321252"/>
            <a:chExt cx="2101197" cy="2868757"/>
          </a:xfrm>
        </p:grpSpPr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xmlns="" id="{5910FE85-67B8-4E71-BF93-BA11A67DA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007" y="321252"/>
              <a:ext cx="2101197" cy="2868757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xmlns="" id="{203A04A1-09AE-4D11-AF09-B762610FE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6762" y="514170"/>
              <a:ext cx="1765429" cy="1765429"/>
            </a:xfrm>
            <a:prstGeom prst="rect">
              <a:avLst/>
            </a:prstGeom>
          </p:spPr>
        </p:pic>
        <p:sp>
          <p:nvSpPr>
            <p:cNvPr id="85" name="TextBox 12">
              <a:extLst>
                <a:ext uri="{FF2B5EF4-FFF2-40B4-BE49-F238E27FC236}">
                  <a16:creationId xmlns:a16="http://schemas.microsoft.com/office/drawing/2014/main" xmlns="" id="{818DC572-DC7F-41B3-ADBC-E32D1B75BCEE}"/>
                </a:ext>
              </a:extLst>
            </p:cNvPr>
            <p:cNvSpPr txBox="1"/>
            <p:nvPr/>
          </p:nvSpPr>
          <p:spPr>
            <a:xfrm>
              <a:off x="1127840" y="2462813"/>
              <a:ext cx="1984261" cy="455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700" b="1" dirty="0">
                  <a:solidFill>
                    <a:schemeClr val="bg1"/>
                  </a:solidFill>
                </a:rPr>
                <a:t>Apache Tomcat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FC3A4927-4CC3-48B0-8566-4D59A6BAE6F5}"/>
              </a:ext>
            </a:extLst>
          </p:cNvPr>
          <p:cNvGrpSpPr/>
          <p:nvPr/>
        </p:nvGrpSpPr>
        <p:grpSpPr>
          <a:xfrm>
            <a:off x="6148296" y="3913645"/>
            <a:ext cx="900000" cy="1260000"/>
            <a:chOff x="2887807" y="269298"/>
            <a:chExt cx="2101197" cy="2868757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xmlns="" id="{B60E7016-216E-4F70-861D-AF69492E58A4}"/>
                </a:ext>
              </a:extLst>
            </p:cNvPr>
            <p:cNvGrpSpPr/>
            <p:nvPr/>
          </p:nvGrpSpPr>
          <p:grpSpPr>
            <a:xfrm>
              <a:off x="2887807" y="269298"/>
              <a:ext cx="2101197" cy="2868757"/>
              <a:chOff x="1059007" y="321252"/>
              <a:chExt cx="2101197" cy="2868757"/>
            </a:xfrm>
          </p:grpSpPr>
          <p:pic>
            <p:nvPicPr>
              <p:cNvPr id="81" name="그림 80">
                <a:extLst>
                  <a:ext uri="{FF2B5EF4-FFF2-40B4-BE49-F238E27FC236}">
                    <a16:creationId xmlns:a16="http://schemas.microsoft.com/office/drawing/2014/main" xmlns="" id="{DEF8C7D8-5687-4FA0-AE4B-4CA49AA306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9007" y="321252"/>
                <a:ext cx="2101197" cy="2868757"/>
              </a:xfrm>
              <a:prstGeom prst="rect">
                <a:avLst/>
              </a:prstGeom>
            </p:spPr>
          </p:pic>
          <p:sp>
            <p:nvSpPr>
              <p:cNvPr id="82" name="TextBox 17">
                <a:extLst>
                  <a:ext uri="{FF2B5EF4-FFF2-40B4-BE49-F238E27FC236}">
                    <a16:creationId xmlns:a16="http://schemas.microsoft.com/office/drawing/2014/main" xmlns="" id="{F4112F06-5340-41F9-831B-B55A140F2014}"/>
                  </a:ext>
                </a:extLst>
              </p:cNvPr>
              <p:cNvSpPr txBox="1"/>
              <p:nvPr/>
            </p:nvSpPr>
            <p:spPr>
              <a:xfrm>
                <a:off x="1115942" y="2412997"/>
                <a:ext cx="1991746" cy="5605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000" b="1" dirty="0">
                    <a:solidFill>
                      <a:schemeClr val="bg1"/>
                    </a:solidFill>
                  </a:rPr>
                  <a:t>Oracle SQL</a:t>
                </a:r>
                <a:endParaRPr lang="ko-KR" altLang="en-US" sz="1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xmlns="" id="{A30A5C6E-AD2E-4763-83A8-386E3836BA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5" t="3754" r="1385" b="3754"/>
            <a:stretch/>
          </p:blipFill>
          <p:spPr>
            <a:xfrm>
              <a:off x="3063324" y="845475"/>
              <a:ext cx="1750161" cy="998912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xmlns="" id="{80960600-4522-4075-8773-64A033B62373}"/>
              </a:ext>
            </a:extLst>
          </p:cNvPr>
          <p:cNvGrpSpPr/>
          <p:nvPr/>
        </p:nvGrpSpPr>
        <p:grpSpPr>
          <a:xfrm>
            <a:off x="3567948" y="3038855"/>
            <a:ext cx="900000" cy="1260000"/>
            <a:chOff x="7504412" y="269298"/>
            <a:chExt cx="2101197" cy="2868757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xmlns="" id="{3CDAA448-803B-4AAC-A9DB-3344E091D4E2}"/>
                </a:ext>
              </a:extLst>
            </p:cNvPr>
            <p:cNvGrpSpPr/>
            <p:nvPr/>
          </p:nvGrpSpPr>
          <p:grpSpPr>
            <a:xfrm>
              <a:off x="7504412" y="269298"/>
              <a:ext cx="2101197" cy="2868757"/>
              <a:chOff x="1059007" y="321252"/>
              <a:chExt cx="2101197" cy="2868757"/>
            </a:xfrm>
          </p:grpSpPr>
          <p:pic>
            <p:nvPicPr>
              <p:cNvPr id="73" name="그림 72">
                <a:extLst>
                  <a:ext uri="{FF2B5EF4-FFF2-40B4-BE49-F238E27FC236}">
                    <a16:creationId xmlns:a16="http://schemas.microsoft.com/office/drawing/2014/main" xmlns="" id="{A1C2414D-78B8-4F70-AE74-8022D64466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9007" y="321252"/>
                <a:ext cx="2101197" cy="2868757"/>
              </a:xfrm>
              <a:prstGeom prst="rect">
                <a:avLst/>
              </a:prstGeom>
            </p:spPr>
          </p:pic>
          <p:sp>
            <p:nvSpPr>
              <p:cNvPr id="74" name="TextBox 31">
                <a:extLst>
                  <a:ext uri="{FF2B5EF4-FFF2-40B4-BE49-F238E27FC236}">
                    <a16:creationId xmlns:a16="http://schemas.microsoft.com/office/drawing/2014/main" xmlns="" id="{73755152-5B14-444B-B4DE-0CE6B0DB0FB9}"/>
                  </a:ext>
                </a:extLst>
              </p:cNvPr>
              <p:cNvSpPr txBox="1"/>
              <p:nvPr/>
            </p:nvSpPr>
            <p:spPr>
              <a:xfrm>
                <a:off x="1433716" y="2297409"/>
                <a:ext cx="1351782" cy="8408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b="1" dirty="0">
                    <a:solidFill>
                      <a:schemeClr val="bg1"/>
                    </a:solidFill>
                  </a:rPr>
                  <a:t>STS</a:t>
                </a:r>
              </a:p>
            </p:txBody>
          </p:sp>
        </p:grp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xmlns="" id="{C297765B-E76C-4FC5-9C1F-F42AB13D6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3046" y="571476"/>
              <a:ext cx="1423930" cy="1546907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09F53992-0B36-4BC2-A2E7-CCFC34E6B45E}"/>
              </a:ext>
            </a:extLst>
          </p:cNvPr>
          <p:cNvGrpSpPr/>
          <p:nvPr/>
        </p:nvGrpSpPr>
        <p:grpSpPr>
          <a:xfrm>
            <a:off x="8046429" y="1392160"/>
            <a:ext cx="900000" cy="1260000"/>
            <a:chOff x="5240714" y="269298"/>
            <a:chExt cx="2101197" cy="2868757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xmlns="" id="{4B2E6E46-02D2-4A40-B765-1B7390D8CBA2}"/>
                </a:ext>
              </a:extLst>
            </p:cNvPr>
            <p:cNvGrpSpPr/>
            <p:nvPr/>
          </p:nvGrpSpPr>
          <p:grpSpPr>
            <a:xfrm>
              <a:off x="5240714" y="269298"/>
              <a:ext cx="2101197" cy="2868757"/>
              <a:chOff x="1059007" y="321252"/>
              <a:chExt cx="2101197" cy="2868757"/>
            </a:xfrm>
          </p:grpSpPr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xmlns="" id="{8538CE00-5096-4B33-B69F-CD2A541170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9007" y="321252"/>
                <a:ext cx="2101197" cy="2868757"/>
              </a:xfrm>
              <a:prstGeom prst="rect">
                <a:avLst/>
              </a:prstGeom>
            </p:spPr>
          </p:pic>
          <p:sp>
            <p:nvSpPr>
              <p:cNvPr id="78" name="TextBox 24">
                <a:extLst>
                  <a:ext uri="{FF2B5EF4-FFF2-40B4-BE49-F238E27FC236}">
                    <a16:creationId xmlns:a16="http://schemas.microsoft.com/office/drawing/2014/main" xmlns="" id="{E0C75952-832E-438D-9392-F7BB72BB202D}"/>
                  </a:ext>
                </a:extLst>
              </p:cNvPr>
              <p:cNvSpPr txBox="1"/>
              <p:nvPr/>
            </p:nvSpPr>
            <p:spPr>
              <a:xfrm>
                <a:off x="1223788" y="2442889"/>
                <a:ext cx="1782168" cy="4905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800" b="1" dirty="0">
                    <a:solidFill>
                      <a:schemeClr val="bg1"/>
                    </a:solidFill>
                  </a:rPr>
                  <a:t>Bootstrap 4</a:t>
                </a:r>
                <a:endParaRPr lang="ko-KR" altLang="en-US" sz="8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xmlns="" id="{631F76D1-F6D9-4935-A682-56E5633EA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0663" y="876650"/>
              <a:ext cx="1778994" cy="936562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xmlns="" id="{64CD0ED6-95EF-426C-8D15-7FB5D2E5EE85}"/>
              </a:ext>
            </a:extLst>
          </p:cNvPr>
          <p:cNvGrpSpPr/>
          <p:nvPr/>
        </p:nvGrpSpPr>
        <p:grpSpPr>
          <a:xfrm>
            <a:off x="6159402" y="2153467"/>
            <a:ext cx="900000" cy="1260000"/>
            <a:chOff x="9666348" y="269298"/>
            <a:chExt cx="2101197" cy="2868757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xmlns="" id="{5AF54701-DD44-4F6A-9682-E19B85D8BF3F}"/>
                </a:ext>
              </a:extLst>
            </p:cNvPr>
            <p:cNvGrpSpPr/>
            <p:nvPr/>
          </p:nvGrpSpPr>
          <p:grpSpPr>
            <a:xfrm>
              <a:off x="9666348" y="269298"/>
              <a:ext cx="2101197" cy="2868757"/>
              <a:chOff x="1059007" y="321252"/>
              <a:chExt cx="2101197" cy="2868757"/>
            </a:xfrm>
          </p:grpSpPr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xmlns="" id="{B50D708B-50D6-450C-B132-6BAB860361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9007" y="321252"/>
                <a:ext cx="2101197" cy="2868757"/>
              </a:xfrm>
              <a:prstGeom prst="rect">
                <a:avLst/>
              </a:prstGeom>
            </p:spPr>
          </p:pic>
          <p:sp>
            <p:nvSpPr>
              <p:cNvPr id="70" name="TextBox 38">
                <a:extLst>
                  <a:ext uri="{FF2B5EF4-FFF2-40B4-BE49-F238E27FC236}">
                    <a16:creationId xmlns:a16="http://schemas.microsoft.com/office/drawing/2014/main" xmlns="" id="{C5FF5026-FA96-4E63-A376-2F7B07CF7682}"/>
                  </a:ext>
                </a:extLst>
              </p:cNvPr>
              <p:cNvSpPr txBox="1"/>
              <p:nvPr/>
            </p:nvSpPr>
            <p:spPr>
              <a:xfrm>
                <a:off x="1241589" y="2316479"/>
                <a:ext cx="1748483" cy="7007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b="1" dirty="0" err="1">
                    <a:solidFill>
                      <a:schemeClr val="bg1"/>
                    </a:solidFill>
                  </a:rPr>
                  <a:t>eXERD</a:t>
                </a:r>
                <a:endParaRPr lang="en-US" altLang="ko-KR" sz="14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xmlns="" id="{4A623F58-41D0-4994-9A3F-87266B0C9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6155" y="876650"/>
              <a:ext cx="1758017" cy="998643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xmlns="" id="{7C5DEBA2-C241-4253-B017-501A45D887F2}"/>
              </a:ext>
            </a:extLst>
          </p:cNvPr>
          <p:cNvGrpSpPr/>
          <p:nvPr/>
        </p:nvGrpSpPr>
        <p:grpSpPr>
          <a:xfrm>
            <a:off x="7519754" y="3038855"/>
            <a:ext cx="900000" cy="1260000"/>
            <a:chOff x="2887804" y="3506781"/>
            <a:chExt cx="2101197" cy="2868757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xmlns="" id="{329428E7-CAE4-4A9E-8C56-46E9CE02E119}"/>
                </a:ext>
              </a:extLst>
            </p:cNvPr>
            <p:cNvGrpSpPr/>
            <p:nvPr/>
          </p:nvGrpSpPr>
          <p:grpSpPr>
            <a:xfrm>
              <a:off x="2887804" y="3506781"/>
              <a:ext cx="2101197" cy="2868757"/>
              <a:chOff x="1059007" y="321252"/>
              <a:chExt cx="2101197" cy="2868757"/>
            </a:xfrm>
          </p:grpSpPr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xmlns="" id="{B40912A8-71F6-4DB1-BFAE-FE8D36D473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9007" y="321252"/>
                <a:ext cx="2101197" cy="2868757"/>
              </a:xfrm>
              <a:prstGeom prst="rect">
                <a:avLst/>
              </a:prstGeom>
            </p:spPr>
          </p:pic>
          <p:sp>
            <p:nvSpPr>
              <p:cNvPr id="62" name="TextBox 54">
                <a:extLst>
                  <a:ext uri="{FF2B5EF4-FFF2-40B4-BE49-F238E27FC236}">
                    <a16:creationId xmlns:a16="http://schemas.microsoft.com/office/drawing/2014/main" xmlns="" id="{E0686997-A57E-4896-A93C-65570AACEA80}"/>
                  </a:ext>
                </a:extLst>
              </p:cNvPr>
              <p:cNvSpPr txBox="1"/>
              <p:nvPr/>
            </p:nvSpPr>
            <p:spPr>
              <a:xfrm>
                <a:off x="1131279" y="2461165"/>
                <a:ext cx="1980516" cy="4905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800" b="1" dirty="0">
                    <a:solidFill>
                      <a:schemeClr val="bg1"/>
                    </a:solidFill>
                  </a:rPr>
                  <a:t>HTML/CSS/JS</a:t>
                </a:r>
              </a:p>
            </p:txBody>
          </p:sp>
        </p:grp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xmlns="" id="{DE5E2C1A-A43C-4018-BB77-E653DE08A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385" y="4091479"/>
              <a:ext cx="1758034" cy="1028449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FDCB4156-833A-4FA2-BE47-B669C6E77ABB}"/>
              </a:ext>
            </a:extLst>
          </p:cNvPr>
          <p:cNvGrpSpPr/>
          <p:nvPr/>
        </p:nvGrpSpPr>
        <p:grpSpPr>
          <a:xfrm>
            <a:off x="8055856" y="4679277"/>
            <a:ext cx="900000" cy="1260000"/>
            <a:chOff x="372003" y="3506781"/>
            <a:chExt cx="2101197" cy="2868757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xmlns="" id="{84579401-AE4B-437F-B81E-AAD16596D220}"/>
                </a:ext>
              </a:extLst>
            </p:cNvPr>
            <p:cNvGrpSpPr/>
            <p:nvPr/>
          </p:nvGrpSpPr>
          <p:grpSpPr>
            <a:xfrm>
              <a:off x="372003" y="3506781"/>
              <a:ext cx="2101197" cy="2868757"/>
              <a:chOff x="1059007" y="321252"/>
              <a:chExt cx="2101197" cy="2868757"/>
            </a:xfrm>
          </p:grpSpPr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xmlns="" id="{49FC2B18-9044-432B-BDA9-4ADB83A5A4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9007" y="321252"/>
                <a:ext cx="2101197" cy="2868757"/>
              </a:xfrm>
              <a:prstGeom prst="rect">
                <a:avLst/>
              </a:prstGeom>
            </p:spPr>
          </p:pic>
          <p:sp>
            <p:nvSpPr>
              <p:cNvPr id="66" name="TextBox 47">
                <a:extLst>
                  <a:ext uri="{FF2B5EF4-FFF2-40B4-BE49-F238E27FC236}">
                    <a16:creationId xmlns:a16="http://schemas.microsoft.com/office/drawing/2014/main" xmlns="" id="{FEAA9A6F-4556-4B20-912F-2F646B708CC9}"/>
                  </a:ext>
                </a:extLst>
              </p:cNvPr>
              <p:cNvSpPr txBox="1"/>
              <p:nvPr/>
            </p:nvSpPr>
            <p:spPr>
              <a:xfrm>
                <a:off x="1188338" y="2362338"/>
                <a:ext cx="1891894" cy="630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b="1" dirty="0" err="1" smtClean="0">
                    <a:solidFill>
                      <a:schemeClr val="bg1"/>
                    </a:solidFill>
                  </a:rPr>
                  <a:t>StarUML</a:t>
                </a:r>
                <a:endParaRPr lang="en-US" altLang="ko-KR" sz="12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xmlns="" id="{299A84B8-357D-4D50-9BC3-6D15A8E25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855" y="3705365"/>
              <a:ext cx="1735626" cy="1735626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8AD0A6AD-9EA2-4D42-BC3C-2E6957489262}"/>
              </a:ext>
            </a:extLst>
          </p:cNvPr>
          <p:cNvGrpSpPr/>
          <p:nvPr/>
        </p:nvGrpSpPr>
        <p:grpSpPr>
          <a:xfrm>
            <a:off x="4782951" y="1392160"/>
            <a:ext cx="900000" cy="1260000"/>
            <a:chOff x="5229561" y="3506781"/>
            <a:chExt cx="2101197" cy="2868757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xmlns="" id="{254CF6BB-6D0A-416F-9718-8CC3A706B879}"/>
                </a:ext>
              </a:extLst>
            </p:cNvPr>
            <p:cNvGrpSpPr/>
            <p:nvPr/>
          </p:nvGrpSpPr>
          <p:grpSpPr>
            <a:xfrm>
              <a:off x="5229561" y="3506781"/>
              <a:ext cx="2101197" cy="2868757"/>
              <a:chOff x="1059007" y="321252"/>
              <a:chExt cx="2101197" cy="2868757"/>
            </a:xfrm>
          </p:grpSpPr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xmlns="" id="{3FC0210E-151B-4542-9D7B-E21E599EFB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9007" y="321252"/>
                <a:ext cx="2101197" cy="2868757"/>
              </a:xfrm>
              <a:prstGeom prst="rect">
                <a:avLst/>
              </a:prstGeom>
            </p:spPr>
          </p:pic>
          <p:sp>
            <p:nvSpPr>
              <p:cNvPr id="58" name="TextBox 61">
                <a:extLst>
                  <a:ext uri="{FF2B5EF4-FFF2-40B4-BE49-F238E27FC236}">
                    <a16:creationId xmlns:a16="http://schemas.microsoft.com/office/drawing/2014/main" xmlns="" id="{9DEC63E3-2FC4-4DA7-A681-60A75A7526D3}"/>
                  </a:ext>
                </a:extLst>
              </p:cNvPr>
              <p:cNvSpPr txBox="1"/>
              <p:nvPr/>
            </p:nvSpPr>
            <p:spPr>
              <a:xfrm>
                <a:off x="1374399" y="2376823"/>
                <a:ext cx="1420941" cy="7007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b="1" dirty="0">
                    <a:solidFill>
                      <a:schemeClr val="bg1"/>
                    </a:solidFill>
                  </a:rPr>
                  <a:t>JAVA</a:t>
                </a:r>
              </a:p>
            </p:txBody>
          </p:sp>
        </p:grp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xmlns="" id="{C35672FB-84D5-46A4-AD9A-5A9E58078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1024" y="3651767"/>
              <a:ext cx="1118266" cy="1789223"/>
            </a:xfrm>
            <a:prstGeom prst="rect">
              <a:avLst/>
            </a:prstGeom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xmlns="" id="{0B878638-7144-47A4-AD50-BB7EC2933A46}"/>
              </a:ext>
            </a:extLst>
          </p:cNvPr>
          <p:cNvGrpSpPr/>
          <p:nvPr/>
        </p:nvGrpSpPr>
        <p:grpSpPr>
          <a:xfrm>
            <a:off x="4782951" y="3038855"/>
            <a:ext cx="900000" cy="1260000"/>
            <a:chOff x="7491860" y="3506781"/>
            <a:chExt cx="2101197" cy="2868757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xmlns="" id="{096B9D7E-C5B8-4FA8-B3A9-152D1045354D}"/>
                </a:ext>
              </a:extLst>
            </p:cNvPr>
            <p:cNvGrpSpPr/>
            <p:nvPr/>
          </p:nvGrpSpPr>
          <p:grpSpPr>
            <a:xfrm>
              <a:off x="7491860" y="3506781"/>
              <a:ext cx="2101197" cy="2868757"/>
              <a:chOff x="1059007" y="321252"/>
              <a:chExt cx="2101197" cy="2868757"/>
            </a:xfrm>
          </p:grpSpPr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xmlns="" id="{5F64460C-F807-41D8-A2EA-5DB726561B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9007" y="321252"/>
                <a:ext cx="2101197" cy="2868757"/>
              </a:xfrm>
              <a:prstGeom prst="rect">
                <a:avLst/>
              </a:prstGeom>
            </p:spPr>
          </p:pic>
          <p:sp>
            <p:nvSpPr>
              <p:cNvPr id="54" name="TextBox 69">
                <a:extLst>
                  <a:ext uri="{FF2B5EF4-FFF2-40B4-BE49-F238E27FC236}">
                    <a16:creationId xmlns:a16="http://schemas.microsoft.com/office/drawing/2014/main" xmlns="" id="{36936037-B0F3-40A1-A779-17EEFCC90E69}"/>
                  </a:ext>
                </a:extLst>
              </p:cNvPr>
              <p:cNvSpPr txBox="1"/>
              <p:nvPr/>
            </p:nvSpPr>
            <p:spPr>
              <a:xfrm>
                <a:off x="1508322" y="2382595"/>
                <a:ext cx="1202083" cy="7708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 b="1" dirty="0">
                    <a:solidFill>
                      <a:schemeClr val="bg1"/>
                    </a:solidFill>
                  </a:rPr>
                  <a:t>JSP</a:t>
                </a:r>
              </a:p>
            </p:txBody>
          </p:sp>
        </p:grp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xmlns="" id="{56CE63AE-0077-47A5-B729-35AA44815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6708" y="3749323"/>
              <a:ext cx="1611016" cy="1611014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xmlns="" id="{C63E9155-C216-427F-B8CD-B178CBFE2B9D}"/>
              </a:ext>
            </a:extLst>
          </p:cNvPr>
          <p:cNvGrpSpPr/>
          <p:nvPr/>
        </p:nvGrpSpPr>
        <p:grpSpPr>
          <a:xfrm>
            <a:off x="4782951" y="4677382"/>
            <a:ext cx="900000" cy="1260000"/>
            <a:chOff x="9666347" y="3506781"/>
            <a:chExt cx="2101197" cy="2868757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xmlns="" id="{00F4F292-39C8-4F64-8D4D-D990D75E6056}"/>
                </a:ext>
              </a:extLst>
            </p:cNvPr>
            <p:cNvGrpSpPr/>
            <p:nvPr/>
          </p:nvGrpSpPr>
          <p:grpSpPr>
            <a:xfrm>
              <a:off x="9666347" y="3506781"/>
              <a:ext cx="2101197" cy="2868757"/>
              <a:chOff x="1059007" y="321252"/>
              <a:chExt cx="2101197" cy="2868757"/>
            </a:xfrm>
          </p:grpSpPr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xmlns="" id="{E41B50FB-D3FF-4330-87DD-0B355131DC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9007" y="321252"/>
                <a:ext cx="2101197" cy="2868757"/>
              </a:xfrm>
              <a:prstGeom prst="rect">
                <a:avLst/>
              </a:prstGeom>
            </p:spPr>
          </p:pic>
          <p:sp>
            <p:nvSpPr>
              <p:cNvPr id="50" name="TextBox 76">
                <a:extLst>
                  <a:ext uri="{FF2B5EF4-FFF2-40B4-BE49-F238E27FC236}">
                    <a16:creationId xmlns:a16="http://schemas.microsoft.com/office/drawing/2014/main" xmlns="" id="{46A01711-10B2-49F9-998D-8F7068BBDD3B}"/>
                  </a:ext>
                </a:extLst>
              </p:cNvPr>
              <p:cNvSpPr txBox="1"/>
              <p:nvPr/>
            </p:nvSpPr>
            <p:spPr>
              <a:xfrm>
                <a:off x="1226073" y="2348097"/>
                <a:ext cx="1766446" cy="7007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b="1" dirty="0">
                    <a:solidFill>
                      <a:schemeClr val="bg1"/>
                    </a:solidFill>
                  </a:rPr>
                  <a:t>jQuery</a:t>
                </a:r>
              </a:p>
            </p:txBody>
          </p:sp>
        </p:grp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xmlns="" id="{63CA845F-8FA5-445B-8C97-1DE30009C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5260" y="3786020"/>
              <a:ext cx="1559806" cy="1574316"/>
            </a:xfrm>
            <a:prstGeom prst="rect">
              <a:avLst/>
            </a:prstGeom>
          </p:spPr>
        </p:pic>
      </p:grpSp>
      <p:grpSp>
        <p:nvGrpSpPr>
          <p:cNvPr id="86" name="그룹 85"/>
          <p:cNvGrpSpPr/>
          <p:nvPr/>
        </p:nvGrpSpPr>
        <p:grpSpPr>
          <a:xfrm>
            <a:off x="9491002" y="2126191"/>
            <a:ext cx="900000" cy="1313469"/>
            <a:chOff x="5048018" y="3507854"/>
            <a:chExt cx="900000" cy="1313469"/>
          </a:xfrm>
        </p:grpSpPr>
        <p:grpSp>
          <p:nvGrpSpPr>
            <p:cNvPr id="88" name="그룹 66">
              <a:extLst>
                <a:ext uri="{FF2B5EF4-FFF2-40B4-BE49-F238E27FC236}">
                  <a16:creationId xmlns:a16="http://schemas.microsoft.com/office/drawing/2014/main" xmlns="" id="{5AF54701-DD44-4F6A-9682-E19B85D8BF3F}"/>
                </a:ext>
              </a:extLst>
            </p:cNvPr>
            <p:cNvGrpSpPr/>
            <p:nvPr/>
          </p:nvGrpSpPr>
          <p:grpSpPr>
            <a:xfrm>
              <a:off x="5048018" y="3507854"/>
              <a:ext cx="900000" cy="1313469"/>
              <a:chOff x="1059007" y="321252"/>
              <a:chExt cx="1825101" cy="2491803"/>
            </a:xfrm>
          </p:grpSpPr>
          <p:pic>
            <p:nvPicPr>
              <p:cNvPr id="90" name="그림 89">
                <a:extLst>
                  <a:ext uri="{FF2B5EF4-FFF2-40B4-BE49-F238E27FC236}">
                    <a16:creationId xmlns:a16="http://schemas.microsoft.com/office/drawing/2014/main" xmlns="" id="{B50D708B-50D6-450C-B132-6BAB860361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9007" y="321252"/>
                <a:ext cx="1825101" cy="2491803"/>
              </a:xfrm>
              <a:prstGeom prst="rect">
                <a:avLst/>
              </a:prstGeom>
            </p:spPr>
          </p:pic>
          <p:sp>
            <p:nvSpPr>
              <p:cNvPr id="91" name="TextBox 38">
                <a:extLst>
                  <a:ext uri="{FF2B5EF4-FFF2-40B4-BE49-F238E27FC236}">
                    <a16:creationId xmlns:a16="http://schemas.microsoft.com/office/drawing/2014/main" xmlns="" id="{C5FF5026-FA96-4E63-A376-2F7B07CF7682}"/>
                  </a:ext>
                </a:extLst>
              </p:cNvPr>
              <p:cNvSpPr txBox="1"/>
              <p:nvPr/>
            </p:nvSpPr>
            <p:spPr>
              <a:xfrm>
                <a:off x="1173800" y="2076841"/>
                <a:ext cx="1651185" cy="6130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400" b="1" dirty="0" err="1" smtClean="0">
                    <a:solidFill>
                      <a:schemeClr val="bg1"/>
                    </a:solidFill>
                  </a:rPr>
                  <a:t>GitHub</a:t>
                </a:r>
                <a:endParaRPr lang="en-US" altLang="ko-KR" sz="14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89" name="그림 88" descr="imc_zx0hEVfPxHGawx8m_99_20170227135803.jpg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151761" y="3886139"/>
              <a:ext cx="684238" cy="3732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565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>
            <a:extLst>
              <a:ext uri="{FF2B5EF4-FFF2-40B4-BE49-F238E27FC236}">
                <a16:creationId xmlns="" xmlns:a16="http://schemas.microsoft.com/office/drawing/2014/main" id="{651AA740-046F-4F60-99E6-6654754F5073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1" y="0"/>
            <a:chExt cx="12192000" cy="6858000"/>
          </a:xfrm>
        </p:grpSpPr>
        <p:sp>
          <p:nvSpPr>
            <p:cNvPr id="13" name="직사각형 12"/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23676" y="746620"/>
              <a:ext cx="11780970" cy="5897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190500" dist="2159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76" y="204874"/>
              <a:ext cx="384343" cy="384343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785" y="284704"/>
              <a:ext cx="1053085" cy="295547"/>
            </a:xfrm>
            <a:prstGeom prst="rect">
              <a:avLst/>
            </a:prstGeom>
          </p:spPr>
        </p:pic>
        <p:grpSp>
          <p:nvGrpSpPr>
            <p:cNvPr id="3" name="그룹 33"/>
            <p:cNvGrpSpPr/>
            <p:nvPr/>
          </p:nvGrpSpPr>
          <p:grpSpPr>
            <a:xfrm>
              <a:off x="9720000" y="180000"/>
              <a:ext cx="1932493" cy="414997"/>
              <a:chOff x="160147" y="1840624"/>
              <a:chExt cx="1485774" cy="315590"/>
            </a:xfrm>
          </p:grpSpPr>
          <p:sp>
            <p:nvSpPr>
              <p:cNvPr id="35" name="모서리가 둥근 직사각형 34"/>
              <p:cNvSpPr/>
              <p:nvPr/>
            </p:nvSpPr>
            <p:spPr>
              <a:xfrm>
                <a:off x="160147" y="1840624"/>
                <a:ext cx="1485774" cy="315590"/>
              </a:xfrm>
              <a:prstGeom prst="roundRect">
                <a:avLst>
                  <a:gd name="adj" fmla="val 1923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306961" y="1881393"/>
                <a:ext cx="1192172" cy="234053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PART #5. </a:t>
                </a:r>
                <a:r>
                  <a:rPr lang="ko-KR" altLang="en-US" sz="1400" b="1" dirty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게시판</a:t>
                </a:r>
                <a:endParaRPr lang="en-US" altLang="ko-KR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cxnSp>
          <p:nvCxnSpPr>
            <p:cNvPr id="14" name="직선 연결선 13"/>
            <p:cNvCxnSpPr/>
            <p:nvPr/>
          </p:nvCxnSpPr>
          <p:spPr>
            <a:xfrm flipH="1">
              <a:off x="3227423" y="27633"/>
              <a:ext cx="3055" cy="80010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2734" y="602911"/>
              <a:ext cx="229377" cy="247021"/>
            </a:xfrm>
            <a:prstGeom prst="rect">
              <a:avLst/>
            </a:prstGeom>
          </p:spPr>
        </p:pic>
        <p:cxnSp>
          <p:nvCxnSpPr>
            <p:cNvPr id="16" name="직선 연결선 15"/>
            <p:cNvCxnSpPr/>
            <p:nvPr/>
          </p:nvCxnSpPr>
          <p:spPr>
            <a:xfrm flipH="1">
              <a:off x="9109723" y="28608"/>
              <a:ext cx="3055" cy="80010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5034" y="602910"/>
              <a:ext cx="229377" cy="247021"/>
            </a:xfrm>
            <a:prstGeom prst="rect">
              <a:avLst/>
            </a:prstGeom>
          </p:spPr>
        </p:pic>
      </p:grpSp>
      <p:sp>
        <p:nvSpPr>
          <p:cNvPr id="19" name="Rectangle 94">
            <a:extLst>
              <a:ext uri="{FF2B5EF4-FFF2-40B4-BE49-F238E27FC236}">
                <a16:creationId xmlns="" xmlns:a16="http://schemas.microsoft.com/office/drawing/2014/main" id="{8D5BB4A9-69EC-4A28-AECD-6DFE5592F2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3986" y="1025066"/>
            <a:ext cx="785712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b="1" dirty="0">
                <a:latin typeface="Arial" panose="020B0604020202020204" pitchFamily="34" charset="0"/>
                <a:cs typeface="맑은 고딕" panose="020B0503020000020004" pitchFamily="50" charset="-127"/>
              </a:rPr>
              <a:t>부서 게시판 댓글 페이지 접근방법</a:t>
            </a:r>
            <a:endParaRPr lang="en-US" altLang="ko-KR" sz="2000" b="1" dirty="0">
              <a:latin typeface="Arial" panose="020B0604020202020204" pitchFamily="34" charset="0"/>
              <a:cs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ADDCED79-0B11-4919-917E-F270CC996ED2}"/>
              </a:ext>
            </a:extLst>
          </p:cNvPr>
          <p:cNvSpPr/>
          <p:nvPr/>
        </p:nvSpPr>
        <p:spPr>
          <a:xfrm>
            <a:off x="719999" y="1080000"/>
            <a:ext cx="2046605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바른고딕" panose="020B0603020101020101" pitchFamily="50" charset="-127"/>
              </a:rPr>
              <a:t>기능 구현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바른고딕" panose="020B0603020101020101" pitchFamily="50" charset="-127"/>
            </a:endParaRPr>
          </a:p>
          <a:p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#12. 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부서 게시판 접근방법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+mj-lt"/>
              <a:ea typeface="나눔바른고딕" panose="020B0603020101020101" pitchFamily="50" charset="-127"/>
            </a:endParaRPr>
          </a:p>
          <a:p>
            <a:r>
              <a:rPr lang="en-US" altLang="ko-KR" sz="1200" dirty="0"/>
              <a:t> </a:t>
            </a:r>
            <a:endParaRPr lang="ko-KR" altLang="ko-KR" sz="1200" dirty="0"/>
          </a:p>
          <a:p>
            <a:r>
              <a:rPr lang="ko-KR" altLang="en-US" sz="1200" dirty="0"/>
              <a:t>권한이 부여된 사용자만 댓글 달기가 가능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작성자 본인과 권한이 부여된 사용자만 수정</a:t>
            </a:r>
            <a:r>
              <a:rPr lang="en-US" altLang="ko-KR" sz="1200" dirty="0"/>
              <a:t>.</a:t>
            </a:r>
            <a:r>
              <a:rPr lang="ko-KR" altLang="en-US" sz="1200" dirty="0"/>
              <a:t> 삭제가 가능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endParaRPr lang="ko-KR" altLang="en-US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게시물 제목 클릭 시</a:t>
            </a:r>
            <a:endParaRPr lang="en-US" altLang="ko-KR" sz="1200" dirty="0"/>
          </a:p>
          <a:p>
            <a:r>
              <a:rPr lang="ko-KR" altLang="en-US" sz="1200" dirty="0"/>
              <a:t>업무 게시판 상세 페이지로 이동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부서 게시판 제목 옆에 댓글이 달린 개수를 출력함</a:t>
            </a:r>
            <a:r>
              <a:rPr lang="en-US" altLang="ko-KR" sz="1200" dirty="0"/>
              <a:t>.</a:t>
            </a:r>
          </a:p>
        </p:txBody>
      </p:sp>
      <p:sp>
        <p:nvSpPr>
          <p:cNvPr id="21" name="Rectangle 94">
            <a:extLst>
              <a:ext uri="{FF2B5EF4-FFF2-40B4-BE49-F238E27FC236}">
                <a16:creationId xmlns="" xmlns:a16="http://schemas.microsoft.com/office/drawing/2014/main" id="{2873589E-7D17-472A-AA3A-287D0EC28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3986" y="1572525"/>
            <a:ext cx="828215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ko-KR" dirty="0"/>
              <a:t>부서 게시판</a:t>
            </a:r>
            <a:r>
              <a:rPr lang="ko-KR" altLang="en-US" dirty="0"/>
              <a:t>에서</a:t>
            </a:r>
            <a:r>
              <a:rPr lang="ko-KR" altLang="ko-KR" dirty="0"/>
              <a:t> 글 제목을 클릭하여 세부 내용 게시판</a:t>
            </a:r>
            <a:r>
              <a:rPr lang="en-US" altLang="ko-KR" dirty="0"/>
              <a:t> </a:t>
            </a:r>
            <a:r>
              <a:rPr lang="ko-KR" altLang="en-US" dirty="0"/>
              <a:t>하단 댓글</a:t>
            </a:r>
            <a:r>
              <a:rPr lang="ko-KR" altLang="ko-KR" dirty="0"/>
              <a:t>로 접근</a:t>
            </a:r>
            <a:r>
              <a:rPr lang="en-US" altLang="ko-KR" dirty="0"/>
              <a:t>.</a:t>
            </a:r>
            <a:endParaRPr lang="ko-KR" altLang="ko-KR" dirty="0"/>
          </a:p>
        </p:txBody>
      </p: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F502460A-33C0-44F5-B272-BD8D5CAF742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88487" y="1987636"/>
            <a:ext cx="5000534" cy="168023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262D6A90-1054-4E33-9AFA-832902C9AEFF}"/>
              </a:ext>
            </a:extLst>
          </p:cNvPr>
          <p:cNvSpPr/>
          <p:nvPr/>
        </p:nvSpPr>
        <p:spPr>
          <a:xfrm>
            <a:off x="3361887" y="2619719"/>
            <a:ext cx="723265" cy="68897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ys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spcAft>
                <a:spcPts val="0"/>
              </a:spcAft>
            </a:pPr>
            <a:r>
              <a:rPr lang="en-US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 </a:t>
            </a:r>
            <a:endParaRPr lang="ko-KR" sz="10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  <p:grpSp>
        <p:nvGrpSpPr>
          <p:cNvPr id="4" name="그룹 23">
            <a:extLst>
              <a:ext uri="{FF2B5EF4-FFF2-40B4-BE49-F238E27FC236}">
                <a16:creationId xmlns="" xmlns:a16="http://schemas.microsoft.com/office/drawing/2014/main" id="{8025B7C0-AEA9-4EA3-A959-00B76069D940}"/>
              </a:ext>
            </a:extLst>
          </p:cNvPr>
          <p:cNvGrpSpPr/>
          <p:nvPr/>
        </p:nvGrpSpPr>
        <p:grpSpPr>
          <a:xfrm>
            <a:off x="5715000" y="3017891"/>
            <a:ext cx="6184156" cy="3242572"/>
            <a:chOff x="0" y="0"/>
            <a:chExt cx="4695190" cy="2462106"/>
          </a:xfrm>
        </p:grpSpPr>
        <p:pic>
          <p:nvPicPr>
            <p:cNvPr id="25" name="그림 24">
              <a:extLst>
                <a:ext uri="{FF2B5EF4-FFF2-40B4-BE49-F238E27FC236}">
                  <a16:creationId xmlns="" xmlns:a16="http://schemas.microsoft.com/office/drawing/2014/main" id="{E1AE896A-1767-4A0F-97DB-82F18D3644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937"/>
            <a:stretch/>
          </p:blipFill>
          <p:spPr bwMode="auto">
            <a:xfrm>
              <a:off x="0" y="0"/>
              <a:ext cx="4695190" cy="79121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8" name="그림 27">
              <a:extLst>
                <a:ext uri="{FF2B5EF4-FFF2-40B4-BE49-F238E27FC236}">
                  <a16:creationId xmlns="" xmlns:a16="http://schemas.microsoft.com/office/drawing/2014/main" id="{13CFAE80-869A-4620-BCB6-0E5B3149C9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84" b="11789"/>
            <a:stretch/>
          </p:blipFill>
          <p:spPr bwMode="auto">
            <a:xfrm>
              <a:off x="20421" y="741958"/>
              <a:ext cx="4633595" cy="1720148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B5C10C65-0A69-4580-B5DE-32A97D479611}"/>
              </a:ext>
            </a:extLst>
          </p:cNvPr>
          <p:cNvSpPr/>
          <p:nvPr/>
        </p:nvSpPr>
        <p:spPr>
          <a:xfrm>
            <a:off x="5724728" y="2994911"/>
            <a:ext cx="6129925" cy="331935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spcAft>
                <a:spcPts val="0"/>
              </a:spcAft>
            </a:pPr>
            <a:r>
              <a:rPr lang="en-US" sz="10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 </a:t>
            </a:r>
            <a:endParaRPr lang="ko-KR" sz="10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378E8C2D-3D93-480C-8751-CC7F5A453DA4}"/>
              </a:ext>
            </a:extLst>
          </p:cNvPr>
          <p:cNvPicPr/>
          <p:nvPr/>
        </p:nvPicPr>
        <p:blipFill rotWithShape="1">
          <a:blip r:embed="rId8" cstate="print"/>
          <a:srcRect l="7569" t="37814" r="78619" b="19233"/>
          <a:stretch/>
        </p:blipFill>
        <p:spPr>
          <a:xfrm>
            <a:off x="3160085" y="3719876"/>
            <a:ext cx="1935631" cy="2022628"/>
          </a:xfrm>
          <a:prstGeom prst="rect">
            <a:avLst/>
          </a:prstGeom>
          <a:solidFill>
            <a:srgbClr val="FF0000"/>
          </a:solidFill>
          <a:ln w="25400">
            <a:solidFill>
              <a:srgbClr val="FF0000"/>
            </a:solidFill>
            <a:prstDash val="dash"/>
          </a:ln>
        </p:spPr>
      </p:pic>
      <p:sp>
        <p:nvSpPr>
          <p:cNvPr id="31" name="화살표: 왼쪽으로 구부러짐 9">
            <a:extLst>
              <a:ext uri="{FF2B5EF4-FFF2-40B4-BE49-F238E27FC236}">
                <a16:creationId xmlns="" xmlns:a16="http://schemas.microsoft.com/office/drawing/2014/main" id="{F2B0E31B-E747-4D2B-913D-5FC4F642237B}"/>
              </a:ext>
            </a:extLst>
          </p:cNvPr>
          <p:cNvSpPr/>
          <p:nvPr/>
        </p:nvSpPr>
        <p:spPr>
          <a:xfrm rot="10800000" flipV="1">
            <a:off x="4232758" y="5397300"/>
            <a:ext cx="1511883" cy="1042017"/>
          </a:xfrm>
          <a:custGeom>
            <a:avLst/>
            <a:gdLst>
              <a:gd name="connsiteX0" fmla="*/ 0 w 903662"/>
              <a:gd name="connsiteY0" fmla="*/ 1112924 h 1338839"/>
              <a:gd name="connsiteX1" fmla="*/ 225916 w 903662"/>
              <a:gd name="connsiteY1" fmla="*/ 871131 h 1338839"/>
              <a:gd name="connsiteX2" fmla="*/ 225916 w 903662"/>
              <a:gd name="connsiteY2" fmla="*/ 984089 h 1338839"/>
              <a:gd name="connsiteX3" fmla="*/ 880298 w 903662"/>
              <a:gd name="connsiteY3" fmla="*/ 612940 h 1338839"/>
              <a:gd name="connsiteX4" fmla="*/ 225916 w 903662"/>
              <a:gd name="connsiteY4" fmla="*/ 1210004 h 1338839"/>
              <a:gd name="connsiteX5" fmla="*/ 225916 w 903662"/>
              <a:gd name="connsiteY5" fmla="*/ 1322962 h 1338839"/>
              <a:gd name="connsiteX6" fmla="*/ 0 w 903662"/>
              <a:gd name="connsiteY6" fmla="*/ 1112924 h 1338839"/>
              <a:gd name="connsiteX0" fmla="*/ 903662 w 903662"/>
              <a:gd name="connsiteY0" fmla="*/ 725898 h 1338839"/>
              <a:gd name="connsiteX1" fmla="*/ 0 w 903662"/>
              <a:gd name="connsiteY1" fmla="*/ 225915 h 1338839"/>
              <a:gd name="connsiteX2" fmla="*/ 0 w 903662"/>
              <a:gd name="connsiteY2" fmla="*/ 0 h 1338839"/>
              <a:gd name="connsiteX3" fmla="*/ 903662 w 903662"/>
              <a:gd name="connsiteY3" fmla="*/ 499983 h 1338839"/>
              <a:gd name="connsiteX4" fmla="*/ 903662 w 903662"/>
              <a:gd name="connsiteY4" fmla="*/ 725898 h 1338839"/>
              <a:gd name="connsiteX0" fmla="*/ 903662 w 903662"/>
              <a:gd name="connsiteY0" fmla="*/ 725898 h 1338839"/>
              <a:gd name="connsiteX1" fmla="*/ 0 w 903662"/>
              <a:gd name="connsiteY1" fmla="*/ 225915 h 1338839"/>
              <a:gd name="connsiteX2" fmla="*/ 0 w 903662"/>
              <a:gd name="connsiteY2" fmla="*/ 0 h 1338839"/>
              <a:gd name="connsiteX3" fmla="*/ 903662 w 903662"/>
              <a:gd name="connsiteY3" fmla="*/ 499983 h 1338839"/>
              <a:gd name="connsiteX4" fmla="*/ 903662 w 903662"/>
              <a:gd name="connsiteY4" fmla="*/ 725898 h 1338839"/>
              <a:gd name="connsiteX5" fmla="*/ 225916 w 903662"/>
              <a:gd name="connsiteY5" fmla="*/ 1210004 h 1338839"/>
              <a:gd name="connsiteX6" fmla="*/ 225916 w 903662"/>
              <a:gd name="connsiteY6" fmla="*/ 1322962 h 1338839"/>
              <a:gd name="connsiteX7" fmla="*/ 0 w 903662"/>
              <a:gd name="connsiteY7" fmla="*/ 1112924 h 1338839"/>
              <a:gd name="connsiteX8" fmla="*/ 225916 w 903662"/>
              <a:gd name="connsiteY8" fmla="*/ 871131 h 1338839"/>
              <a:gd name="connsiteX9" fmla="*/ 225916 w 903662"/>
              <a:gd name="connsiteY9" fmla="*/ 984089 h 1338839"/>
              <a:gd name="connsiteX10" fmla="*/ 880298 w 903662"/>
              <a:gd name="connsiteY10" fmla="*/ 612940 h 1338839"/>
              <a:gd name="connsiteX0" fmla="*/ 0 w 903847"/>
              <a:gd name="connsiteY0" fmla="*/ 1112924 h 1322962"/>
              <a:gd name="connsiteX1" fmla="*/ 225916 w 903847"/>
              <a:gd name="connsiteY1" fmla="*/ 871131 h 1322962"/>
              <a:gd name="connsiteX2" fmla="*/ 225916 w 903847"/>
              <a:gd name="connsiteY2" fmla="*/ 984089 h 1322962"/>
              <a:gd name="connsiteX3" fmla="*/ 880298 w 903847"/>
              <a:gd name="connsiteY3" fmla="*/ 612940 h 1322962"/>
              <a:gd name="connsiteX4" fmla="*/ 225916 w 903847"/>
              <a:gd name="connsiteY4" fmla="*/ 1210004 h 1322962"/>
              <a:gd name="connsiteX5" fmla="*/ 225916 w 903847"/>
              <a:gd name="connsiteY5" fmla="*/ 1322962 h 1322962"/>
              <a:gd name="connsiteX6" fmla="*/ 0 w 903847"/>
              <a:gd name="connsiteY6" fmla="*/ 1112924 h 1322962"/>
              <a:gd name="connsiteX0" fmla="*/ 903662 w 903847"/>
              <a:gd name="connsiteY0" fmla="*/ 725898 h 1322962"/>
              <a:gd name="connsiteX1" fmla="*/ 0 w 903847"/>
              <a:gd name="connsiteY1" fmla="*/ 225915 h 1322962"/>
              <a:gd name="connsiteX2" fmla="*/ 0 w 903847"/>
              <a:gd name="connsiteY2" fmla="*/ 0 h 1322962"/>
              <a:gd name="connsiteX3" fmla="*/ 903662 w 903847"/>
              <a:gd name="connsiteY3" fmla="*/ 499983 h 1322962"/>
              <a:gd name="connsiteX4" fmla="*/ 903662 w 903847"/>
              <a:gd name="connsiteY4" fmla="*/ 725898 h 1322962"/>
              <a:gd name="connsiteX0" fmla="*/ 903662 w 903847"/>
              <a:gd name="connsiteY0" fmla="*/ 725898 h 1322962"/>
              <a:gd name="connsiteX1" fmla="*/ 0 w 903847"/>
              <a:gd name="connsiteY1" fmla="*/ 225915 h 1322962"/>
              <a:gd name="connsiteX2" fmla="*/ 903662 w 903847"/>
              <a:gd name="connsiteY2" fmla="*/ 499983 h 1322962"/>
              <a:gd name="connsiteX3" fmla="*/ 903662 w 903847"/>
              <a:gd name="connsiteY3" fmla="*/ 725898 h 1322962"/>
              <a:gd name="connsiteX4" fmla="*/ 225916 w 903847"/>
              <a:gd name="connsiteY4" fmla="*/ 1210004 h 1322962"/>
              <a:gd name="connsiteX5" fmla="*/ 225916 w 903847"/>
              <a:gd name="connsiteY5" fmla="*/ 1322962 h 1322962"/>
              <a:gd name="connsiteX6" fmla="*/ 0 w 903847"/>
              <a:gd name="connsiteY6" fmla="*/ 1112924 h 1322962"/>
              <a:gd name="connsiteX7" fmla="*/ 225916 w 903847"/>
              <a:gd name="connsiteY7" fmla="*/ 871131 h 1322962"/>
              <a:gd name="connsiteX8" fmla="*/ 225916 w 903847"/>
              <a:gd name="connsiteY8" fmla="*/ 984089 h 1322962"/>
              <a:gd name="connsiteX9" fmla="*/ 880298 w 903847"/>
              <a:gd name="connsiteY9" fmla="*/ 612940 h 1322962"/>
              <a:gd name="connsiteX0" fmla="*/ 0 w 903847"/>
              <a:gd name="connsiteY0" fmla="*/ 1112924 h 1322962"/>
              <a:gd name="connsiteX1" fmla="*/ 225916 w 903847"/>
              <a:gd name="connsiteY1" fmla="*/ 871131 h 1322962"/>
              <a:gd name="connsiteX2" fmla="*/ 225916 w 903847"/>
              <a:gd name="connsiteY2" fmla="*/ 984089 h 1322962"/>
              <a:gd name="connsiteX3" fmla="*/ 880298 w 903847"/>
              <a:gd name="connsiteY3" fmla="*/ 612940 h 1322962"/>
              <a:gd name="connsiteX4" fmla="*/ 225916 w 903847"/>
              <a:gd name="connsiteY4" fmla="*/ 1210004 h 1322962"/>
              <a:gd name="connsiteX5" fmla="*/ 225916 w 903847"/>
              <a:gd name="connsiteY5" fmla="*/ 1322962 h 1322962"/>
              <a:gd name="connsiteX6" fmla="*/ 0 w 903847"/>
              <a:gd name="connsiteY6" fmla="*/ 1112924 h 1322962"/>
              <a:gd name="connsiteX0" fmla="*/ 903662 w 903847"/>
              <a:gd name="connsiteY0" fmla="*/ 725898 h 1322962"/>
              <a:gd name="connsiteX1" fmla="*/ 0 w 903847"/>
              <a:gd name="connsiteY1" fmla="*/ 225915 h 1322962"/>
              <a:gd name="connsiteX2" fmla="*/ 0 w 903847"/>
              <a:gd name="connsiteY2" fmla="*/ 0 h 1322962"/>
              <a:gd name="connsiteX3" fmla="*/ 903662 w 903847"/>
              <a:gd name="connsiteY3" fmla="*/ 499983 h 1322962"/>
              <a:gd name="connsiteX4" fmla="*/ 903662 w 903847"/>
              <a:gd name="connsiteY4" fmla="*/ 725898 h 1322962"/>
              <a:gd name="connsiteX0" fmla="*/ 903662 w 903847"/>
              <a:gd name="connsiteY0" fmla="*/ 725898 h 1322962"/>
              <a:gd name="connsiteX1" fmla="*/ 903662 w 903847"/>
              <a:gd name="connsiteY1" fmla="*/ 499983 h 1322962"/>
              <a:gd name="connsiteX2" fmla="*/ 903662 w 903847"/>
              <a:gd name="connsiteY2" fmla="*/ 725898 h 1322962"/>
              <a:gd name="connsiteX3" fmla="*/ 225916 w 903847"/>
              <a:gd name="connsiteY3" fmla="*/ 1210004 h 1322962"/>
              <a:gd name="connsiteX4" fmla="*/ 225916 w 903847"/>
              <a:gd name="connsiteY4" fmla="*/ 1322962 h 1322962"/>
              <a:gd name="connsiteX5" fmla="*/ 0 w 903847"/>
              <a:gd name="connsiteY5" fmla="*/ 1112924 h 1322962"/>
              <a:gd name="connsiteX6" fmla="*/ 225916 w 903847"/>
              <a:gd name="connsiteY6" fmla="*/ 871131 h 1322962"/>
              <a:gd name="connsiteX7" fmla="*/ 225916 w 903847"/>
              <a:gd name="connsiteY7" fmla="*/ 984089 h 1322962"/>
              <a:gd name="connsiteX8" fmla="*/ 880298 w 903847"/>
              <a:gd name="connsiteY8" fmla="*/ 612940 h 1322962"/>
              <a:gd name="connsiteX0" fmla="*/ 0 w 922959"/>
              <a:gd name="connsiteY0" fmla="*/ 1112924 h 1322962"/>
              <a:gd name="connsiteX1" fmla="*/ 225916 w 922959"/>
              <a:gd name="connsiteY1" fmla="*/ 871131 h 1322962"/>
              <a:gd name="connsiteX2" fmla="*/ 225916 w 922959"/>
              <a:gd name="connsiteY2" fmla="*/ 984089 h 1322962"/>
              <a:gd name="connsiteX3" fmla="*/ 880298 w 922959"/>
              <a:gd name="connsiteY3" fmla="*/ 612940 h 1322962"/>
              <a:gd name="connsiteX4" fmla="*/ 225916 w 922959"/>
              <a:gd name="connsiteY4" fmla="*/ 1210004 h 1322962"/>
              <a:gd name="connsiteX5" fmla="*/ 225916 w 922959"/>
              <a:gd name="connsiteY5" fmla="*/ 1322962 h 1322962"/>
              <a:gd name="connsiteX6" fmla="*/ 0 w 922959"/>
              <a:gd name="connsiteY6" fmla="*/ 1112924 h 1322962"/>
              <a:gd name="connsiteX0" fmla="*/ 903662 w 922959"/>
              <a:gd name="connsiteY0" fmla="*/ 725898 h 1322962"/>
              <a:gd name="connsiteX1" fmla="*/ 548640 w 922959"/>
              <a:gd name="connsiteY1" fmla="*/ 337675 h 1322962"/>
              <a:gd name="connsiteX2" fmla="*/ 0 w 922959"/>
              <a:gd name="connsiteY2" fmla="*/ 0 h 1322962"/>
              <a:gd name="connsiteX3" fmla="*/ 903662 w 922959"/>
              <a:gd name="connsiteY3" fmla="*/ 499983 h 1322962"/>
              <a:gd name="connsiteX4" fmla="*/ 903662 w 922959"/>
              <a:gd name="connsiteY4" fmla="*/ 725898 h 1322962"/>
              <a:gd name="connsiteX0" fmla="*/ 903662 w 922959"/>
              <a:gd name="connsiteY0" fmla="*/ 725898 h 1322962"/>
              <a:gd name="connsiteX1" fmla="*/ 903662 w 922959"/>
              <a:gd name="connsiteY1" fmla="*/ 499983 h 1322962"/>
              <a:gd name="connsiteX2" fmla="*/ 903662 w 922959"/>
              <a:gd name="connsiteY2" fmla="*/ 725898 h 1322962"/>
              <a:gd name="connsiteX3" fmla="*/ 225916 w 922959"/>
              <a:gd name="connsiteY3" fmla="*/ 1210004 h 1322962"/>
              <a:gd name="connsiteX4" fmla="*/ 225916 w 922959"/>
              <a:gd name="connsiteY4" fmla="*/ 1322962 h 1322962"/>
              <a:gd name="connsiteX5" fmla="*/ 0 w 922959"/>
              <a:gd name="connsiteY5" fmla="*/ 1112924 h 1322962"/>
              <a:gd name="connsiteX6" fmla="*/ 225916 w 922959"/>
              <a:gd name="connsiteY6" fmla="*/ 871131 h 1322962"/>
              <a:gd name="connsiteX7" fmla="*/ 225916 w 922959"/>
              <a:gd name="connsiteY7" fmla="*/ 984089 h 1322962"/>
              <a:gd name="connsiteX8" fmla="*/ 880298 w 922959"/>
              <a:gd name="connsiteY8" fmla="*/ 612940 h 1322962"/>
              <a:gd name="connsiteX0" fmla="*/ 0 w 903847"/>
              <a:gd name="connsiteY0" fmla="*/ 1112924 h 1322962"/>
              <a:gd name="connsiteX1" fmla="*/ 225916 w 903847"/>
              <a:gd name="connsiteY1" fmla="*/ 871131 h 1322962"/>
              <a:gd name="connsiteX2" fmla="*/ 225916 w 903847"/>
              <a:gd name="connsiteY2" fmla="*/ 984089 h 1322962"/>
              <a:gd name="connsiteX3" fmla="*/ 880298 w 903847"/>
              <a:gd name="connsiteY3" fmla="*/ 612940 h 1322962"/>
              <a:gd name="connsiteX4" fmla="*/ 225916 w 903847"/>
              <a:gd name="connsiteY4" fmla="*/ 1210004 h 1322962"/>
              <a:gd name="connsiteX5" fmla="*/ 225916 w 903847"/>
              <a:gd name="connsiteY5" fmla="*/ 1322962 h 1322962"/>
              <a:gd name="connsiteX6" fmla="*/ 0 w 903847"/>
              <a:gd name="connsiteY6" fmla="*/ 1112924 h 1322962"/>
              <a:gd name="connsiteX0" fmla="*/ 903662 w 903847"/>
              <a:gd name="connsiteY0" fmla="*/ 725898 h 1322962"/>
              <a:gd name="connsiteX1" fmla="*/ 0 w 903847"/>
              <a:gd name="connsiteY1" fmla="*/ 0 h 1322962"/>
              <a:gd name="connsiteX2" fmla="*/ 903662 w 903847"/>
              <a:gd name="connsiteY2" fmla="*/ 499983 h 1322962"/>
              <a:gd name="connsiteX3" fmla="*/ 903662 w 903847"/>
              <a:gd name="connsiteY3" fmla="*/ 725898 h 1322962"/>
              <a:gd name="connsiteX0" fmla="*/ 903662 w 903847"/>
              <a:gd name="connsiteY0" fmla="*/ 725898 h 1322962"/>
              <a:gd name="connsiteX1" fmla="*/ 903662 w 903847"/>
              <a:gd name="connsiteY1" fmla="*/ 499983 h 1322962"/>
              <a:gd name="connsiteX2" fmla="*/ 903662 w 903847"/>
              <a:gd name="connsiteY2" fmla="*/ 725898 h 1322962"/>
              <a:gd name="connsiteX3" fmla="*/ 225916 w 903847"/>
              <a:gd name="connsiteY3" fmla="*/ 1210004 h 1322962"/>
              <a:gd name="connsiteX4" fmla="*/ 225916 w 903847"/>
              <a:gd name="connsiteY4" fmla="*/ 1322962 h 1322962"/>
              <a:gd name="connsiteX5" fmla="*/ 0 w 903847"/>
              <a:gd name="connsiteY5" fmla="*/ 1112924 h 1322962"/>
              <a:gd name="connsiteX6" fmla="*/ 225916 w 903847"/>
              <a:gd name="connsiteY6" fmla="*/ 871131 h 1322962"/>
              <a:gd name="connsiteX7" fmla="*/ 225916 w 903847"/>
              <a:gd name="connsiteY7" fmla="*/ 984089 h 1322962"/>
              <a:gd name="connsiteX8" fmla="*/ 880298 w 903847"/>
              <a:gd name="connsiteY8" fmla="*/ 612940 h 1322962"/>
              <a:gd name="connsiteX0" fmla="*/ 0 w 903847"/>
              <a:gd name="connsiteY0" fmla="*/ 765704 h 975742"/>
              <a:gd name="connsiteX1" fmla="*/ 225916 w 903847"/>
              <a:gd name="connsiteY1" fmla="*/ 523911 h 975742"/>
              <a:gd name="connsiteX2" fmla="*/ 225916 w 903847"/>
              <a:gd name="connsiteY2" fmla="*/ 636869 h 975742"/>
              <a:gd name="connsiteX3" fmla="*/ 880298 w 903847"/>
              <a:gd name="connsiteY3" fmla="*/ 265720 h 975742"/>
              <a:gd name="connsiteX4" fmla="*/ 225916 w 903847"/>
              <a:gd name="connsiteY4" fmla="*/ 862784 h 975742"/>
              <a:gd name="connsiteX5" fmla="*/ 225916 w 903847"/>
              <a:gd name="connsiteY5" fmla="*/ 975742 h 975742"/>
              <a:gd name="connsiteX6" fmla="*/ 0 w 903847"/>
              <a:gd name="connsiteY6" fmla="*/ 765704 h 975742"/>
              <a:gd name="connsiteX0" fmla="*/ 903662 w 903847"/>
              <a:gd name="connsiteY0" fmla="*/ 378678 h 975742"/>
              <a:gd name="connsiteX1" fmla="*/ 345440 w 903847"/>
              <a:gd name="connsiteY1" fmla="*/ 59180 h 975742"/>
              <a:gd name="connsiteX2" fmla="*/ 903662 w 903847"/>
              <a:gd name="connsiteY2" fmla="*/ 152763 h 975742"/>
              <a:gd name="connsiteX3" fmla="*/ 903662 w 903847"/>
              <a:gd name="connsiteY3" fmla="*/ 378678 h 975742"/>
              <a:gd name="connsiteX0" fmla="*/ 903662 w 903847"/>
              <a:gd name="connsiteY0" fmla="*/ 378678 h 975742"/>
              <a:gd name="connsiteX1" fmla="*/ 903662 w 903847"/>
              <a:gd name="connsiteY1" fmla="*/ 152763 h 975742"/>
              <a:gd name="connsiteX2" fmla="*/ 903662 w 903847"/>
              <a:gd name="connsiteY2" fmla="*/ 378678 h 975742"/>
              <a:gd name="connsiteX3" fmla="*/ 225916 w 903847"/>
              <a:gd name="connsiteY3" fmla="*/ 862784 h 975742"/>
              <a:gd name="connsiteX4" fmla="*/ 225916 w 903847"/>
              <a:gd name="connsiteY4" fmla="*/ 975742 h 975742"/>
              <a:gd name="connsiteX5" fmla="*/ 0 w 903847"/>
              <a:gd name="connsiteY5" fmla="*/ 765704 h 975742"/>
              <a:gd name="connsiteX6" fmla="*/ 225916 w 903847"/>
              <a:gd name="connsiteY6" fmla="*/ 523911 h 975742"/>
              <a:gd name="connsiteX7" fmla="*/ 225916 w 903847"/>
              <a:gd name="connsiteY7" fmla="*/ 636869 h 975742"/>
              <a:gd name="connsiteX8" fmla="*/ 880298 w 903847"/>
              <a:gd name="connsiteY8" fmla="*/ 265720 h 975742"/>
              <a:gd name="connsiteX0" fmla="*/ 0 w 903847"/>
              <a:gd name="connsiteY0" fmla="*/ 612941 h 822979"/>
              <a:gd name="connsiteX1" fmla="*/ 225916 w 903847"/>
              <a:gd name="connsiteY1" fmla="*/ 371148 h 822979"/>
              <a:gd name="connsiteX2" fmla="*/ 225916 w 903847"/>
              <a:gd name="connsiteY2" fmla="*/ 484106 h 822979"/>
              <a:gd name="connsiteX3" fmla="*/ 880298 w 903847"/>
              <a:gd name="connsiteY3" fmla="*/ 112957 h 822979"/>
              <a:gd name="connsiteX4" fmla="*/ 225916 w 903847"/>
              <a:gd name="connsiteY4" fmla="*/ 710021 h 822979"/>
              <a:gd name="connsiteX5" fmla="*/ 225916 w 903847"/>
              <a:gd name="connsiteY5" fmla="*/ 822979 h 822979"/>
              <a:gd name="connsiteX6" fmla="*/ 0 w 903847"/>
              <a:gd name="connsiteY6" fmla="*/ 612941 h 822979"/>
              <a:gd name="connsiteX0" fmla="*/ 903662 w 903847"/>
              <a:gd name="connsiteY0" fmla="*/ 225915 h 822979"/>
              <a:gd name="connsiteX1" fmla="*/ 903662 w 903847"/>
              <a:gd name="connsiteY1" fmla="*/ 0 h 822979"/>
              <a:gd name="connsiteX2" fmla="*/ 903662 w 903847"/>
              <a:gd name="connsiteY2" fmla="*/ 225915 h 822979"/>
              <a:gd name="connsiteX0" fmla="*/ 903662 w 903847"/>
              <a:gd name="connsiteY0" fmla="*/ 225915 h 822979"/>
              <a:gd name="connsiteX1" fmla="*/ 903662 w 903847"/>
              <a:gd name="connsiteY1" fmla="*/ 0 h 822979"/>
              <a:gd name="connsiteX2" fmla="*/ 903662 w 903847"/>
              <a:gd name="connsiteY2" fmla="*/ 225915 h 822979"/>
              <a:gd name="connsiteX3" fmla="*/ 225916 w 903847"/>
              <a:gd name="connsiteY3" fmla="*/ 710021 h 822979"/>
              <a:gd name="connsiteX4" fmla="*/ 225916 w 903847"/>
              <a:gd name="connsiteY4" fmla="*/ 822979 h 822979"/>
              <a:gd name="connsiteX5" fmla="*/ 0 w 903847"/>
              <a:gd name="connsiteY5" fmla="*/ 612941 h 822979"/>
              <a:gd name="connsiteX6" fmla="*/ 225916 w 903847"/>
              <a:gd name="connsiteY6" fmla="*/ 371148 h 822979"/>
              <a:gd name="connsiteX7" fmla="*/ 225916 w 903847"/>
              <a:gd name="connsiteY7" fmla="*/ 484106 h 822979"/>
              <a:gd name="connsiteX8" fmla="*/ 880298 w 903847"/>
              <a:gd name="connsiteY8" fmla="*/ 112957 h 822979"/>
              <a:gd name="connsiteX0" fmla="*/ 0 w 903847"/>
              <a:gd name="connsiteY0" fmla="*/ 612941 h 822979"/>
              <a:gd name="connsiteX1" fmla="*/ 225916 w 903847"/>
              <a:gd name="connsiteY1" fmla="*/ 371148 h 822979"/>
              <a:gd name="connsiteX2" fmla="*/ 225916 w 903847"/>
              <a:gd name="connsiteY2" fmla="*/ 484106 h 822979"/>
              <a:gd name="connsiteX3" fmla="*/ 880298 w 903847"/>
              <a:gd name="connsiteY3" fmla="*/ 112957 h 822979"/>
              <a:gd name="connsiteX4" fmla="*/ 225916 w 903847"/>
              <a:gd name="connsiteY4" fmla="*/ 710021 h 822979"/>
              <a:gd name="connsiteX5" fmla="*/ 225916 w 903847"/>
              <a:gd name="connsiteY5" fmla="*/ 822979 h 822979"/>
              <a:gd name="connsiteX6" fmla="*/ 0 w 903847"/>
              <a:gd name="connsiteY6" fmla="*/ 612941 h 822979"/>
              <a:gd name="connsiteX0" fmla="*/ 903662 w 903847"/>
              <a:gd name="connsiteY0" fmla="*/ 225915 h 822979"/>
              <a:gd name="connsiteX1" fmla="*/ 903662 w 903847"/>
              <a:gd name="connsiteY1" fmla="*/ 0 h 822979"/>
              <a:gd name="connsiteX2" fmla="*/ 903662 w 903847"/>
              <a:gd name="connsiteY2" fmla="*/ 225915 h 822979"/>
              <a:gd name="connsiteX0" fmla="*/ 903662 w 903847"/>
              <a:gd name="connsiteY0" fmla="*/ 225915 h 822979"/>
              <a:gd name="connsiteX1" fmla="*/ 903662 w 903847"/>
              <a:gd name="connsiteY1" fmla="*/ 225915 h 822979"/>
              <a:gd name="connsiteX2" fmla="*/ 225916 w 903847"/>
              <a:gd name="connsiteY2" fmla="*/ 710021 h 822979"/>
              <a:gd name="connsiteX3" fmla="*/ 225916 w 903847"/>
              <a:gd name="connsiteY3" fmla="*/ 822979 h 822979"/>
              <a:gd name="connsiteX4" fmla="*/ 0 w 903847"/>
              <a:gd name="connsiteY4" fmla="*/ 612941 h 822979"/>
              <a:gd name="connsiteX5" fmla="*/ 225916 w 903847"/>
              <a:gd name="connsiteY5" fmla="*/ 371148 h 822979"/>
              <a:gd name="connsiteX6" fmla="*/ 225916 w 903847"/>
              <a:gd name="connsiteY6" fmla="*/ 484106 h 822979"/>
              <a:gd name="connsiteX7" fmla="*/ 880298 w 903847"/>
              <a:gd name="connsiteY7" fmla="*/ 112957 h 82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3847" h="822979" stroke="0" extrusionOk="0">
                <a:moveTo>
                  <a:pt x="0" y="612941"/>
                </a:moveTo>
                <a:lnTo>
                  <a:pt x="225916" y="371148"/>
                </a:lnTo>
                <a:lnTo>
                  <a:pt x="225916" y="484106"/>
                </a:lnTo>
                <a:cubicBezTo>
                  <a:pt x="552001" y="437522"/>
                  <a:pt x="804212" y="294475"/>
                  <a:pt x="880298" y="112957"/>
                </a:cubicBezTo>
                <a:cubicBezTo>
                  <a:pt x="991080" y="377247"/>
                  <a:pt x="700698" y="642195"/>
                  <a:pt x="225916" y="710021"/>
                </a:cubicBezTo>
                <a:lnTo>
                  <a:pt x="225916" y="822979"/>
                </a:lnTo>
                <a:lnTo>
                  <a:pt x="0" y="612941"/>
                </a:lnTo>
                <a:close/>
              </a:path>
              <a:path w="903847" h="822979" fill="darkenLess" stroke="0" extrusionOk="0">
                <a:moveTo>
                  <a:pt x="903662" y="225915"/>
                </a:moveTo>
                <a:lnTo>
                  <a:pt x="903662" y="0"/>
                </a:lnTo>
                <a:lnTo>
                  <a:pt x="903662" y="225915"/>
                </a:lnTo>
                <a:close/>
              </a:path>
              <a:path w="903847" h="822979" fill="none" extrusionOk="0">
                <a:moveTo>
                  <a:pt x="903662" y="225915"/>
                </a:moveTo>
                <a:lnTo>
                  <a:pt x="903662" y="225915"/>
                </a:lnTo>
                <a:cubicBezTo>
                  <a:pt x="903662" y="453906"/>
                  <a:pt x="624899" y="653024"/>
                  <a:pt x="225916" y="710021"/>
                </a:cubicBezTo>
                <a:lnTo>
                  <a:pt x="225916" y="822979"/>
                </a:lnTo>
                <a:lnTo>
                  <a:pt x="0" y="612941"/>
                </a:lnTo>
                <a:lnTo>
                  <a:pt x="225916" y="371148"/>
                </a:lnTo>
                <a:lnTo>
                  <a:pt x="225916" y="484106"/>
                </a:lnTo>
                <a:cubicBezTo>
                  <a:pt x="552001" y="437522"/>
                  <a:pt x="804212" y="294475"/>
                  <a:pt x="880298" y="112957"/>
                </a:cubicBezTo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화살표: 왼쪽으로 구부러짐 9">
            <a:extLst>
              <a:ext uri="{FF2B5EF4-FFF2-40B4-BE49-F238E27FC236}">
                <a16:creationId xmlns="" xmlns:a16="http://schemas.microsoft.com/office/drawing/2014/main" id="{C56229A7-2192-4FDA-9257-CA514C6A07BE}"/>
              </a:ext>
            </a:extLst>
          </p:cNvPr>
          <p:cNvSpPr/>
          <p:nvPr/>
        </p:nvSpPr>
        <p:spPr>
          <a:xfrm rot="14400000" flipV="1">
            <a:off x="2907971" y="2945018"/>
            <a:ext cx="718804" cy="961162"/>
          </a:xfrm>
          <a:custGeom>
            <a:avLst/>
            <a:gdLst>
              <a:gd name="connsiteX0" fmla="*/ 0 w 903662"/>
              <a:gd name="connsiteY0" fmla="*/ 1112924 h 1338839"/>
              <a:gd name="connsiteX1" fmla="*/ 225916 w 903662"/>
              <a:gd name="connsiteY1" fmla="*/ 871131 h 1338839"/>
              <a:gd name="connsiteX2" fmla="*/ 225916 w 903662"/>
              <a:gd name="connsiteY2" fmla="*/ 984089 h 1338839"/>
              <a:gd name="connsiteX3" fmla="*/ 880298 w 903662"/>
              <a:gd name="connsiteY3" fmla="*/ 612940 h 1338839"/>
              <a:gd name="connsiteX4" fmla="*/ 225916 w 903662"/>
              <a:gd name="connsiteY4" fmla="*/ 1210004 h 1338839"/>
              <a:gd name="connsiteX5" fmla="*/ 225916 w 903662"/>
              <a:gd name="connsiteY5" fmla="*/ 1322962 h 1338839"/>
              <a:gd name="connsiteX6" fmla="*/ 0 w 903662"/>
              <a:gd name="connsiteY6" fmla="*/ 1112924 h 1338839"/>
              <a:gd name="connsiteX0" fmla="*/ 903662 w 903662"/>
              <a:gd name="connsiteY0" fmla="*/ 725898 h 1338839"/>
              <a:gd name="connsiteX1" fmla="*/ 0 w 903662"/>
              <a:gd name="connsiteY1" fmla="*/ 225915 h 1338839"/>
              <a:gd name="connsiteX2" fmla="*/ 0 w 903662"/>
              <a:gd name="connsiteY2" fmla="*/ 0 h 1338839"/>
              <a:gd name="connsiteX3" fmla="*/ 903662 w 903662"/>
              <a:gd name="connsiteY3" fmla="*/ 499983 h 1338839"/>
              <a:gd name="connsiteX4" fmla="*/ 903662 w 903662"/>
              <a:gd name="connsiteY4" fmla="*/ 725898 h 1338839"/>
              <a:gd name="connsiteX0" fmla="*/ 903662 w 903662"/>
              <a:gd name="connsiteY0" fmla="*/ 725898 h 1338839"/>
              <a:gd name="connsiteX1" fmla="*/ 0 w 903662"/>
              <a:gd name="connsiteY1" fmla="*/ 225915 h 1338839"/>
              <a:gd name="connsiteX2" fmla="*/ 0 w 903662"/>
              <a:gd name="connsiteY2" fmla="*/ 0 h 1338839"/>
              <a:gd name="connsiteX3" fmla="*/ 903662 w 903662"/>
              <a:gd name="connsiteY3" fmla="*/ 499983 h 1338839"/>
              <a:gd name="connsiteX4" fmla="*/ 903662 w 903662"/>
              <a:gd name="connsiteY4" fmla="*/ 725898 h 1338839"/>
              <a:gd name="connsiteX5" fmla="*/ 225916 w 903662"/>
              <a:gd name="connsiteY5" fmla="*/ 1210004 h 1338839"/>
              <a:gd name="connsiteX6" fmla="*/ 225916 w 903662"/>
              <a:gd name="connsiteY6" fmla="*/ 1322962 h 1338839"/>
              <a:gd name="connsiteX7" fmla="*/ 0 w 903662"/>
              <a:gd name="connsiteY7" fmla="*/ 1112924 h 1338839"/>
              <a:gd name="connsiteX8" fmla="*/ 225916 w 903662"/>
              <a:gd name="connsiteY8" fmla="*/ 871131 h 1338839"/>
              <a:gd name="connsiteX9" fmla="*/ 225916 w 903662"/>
              <a:gd name="connsiteY9" fmla="*/ 984089 h 1338839"/>
              <a:gd name="connsiteX10" fmla="*/ 880298 w 903662"/>
              <a:gd name="connsiteY10" fmla="*/ 612940 h 1338839"/>
              <a:gd name="connsiteX0" fmla="*/ 0 w 903847"/>
              <a:gd name="connsiteY0" fmla="*/ 1112924 h 1322962"/>
              <a:gd name="connsiteX1" fmla="*/ 225916 w 903847"/>
              <a:gd name="connsiteY1" fmla="*/ 871131 h 1322962"/>
              <a:gd name="connsiteX2" fmla="*/ 225916 w 903847"/>
              <a:gd name="connsiteY2" fmla="*/ 984089 h 1322962"/>
              <a:gd name="connsiteX3" fmla="*/ 880298 w 903847"/>
              <a:gd name="connsiteY3" fmla="*/ 612940 h 1322962"/>
              <a:gd name="connsiteX4" fmla="*/ 225916 w 903847"/>
              <a:gd name="connsiteY4" fmla="*/ 1210004 h 1322962"/>
              <a:gd name="connsiteX5" fmla="*/ 225916 w 903847"/>
              <a:gd name="connsiteY5" fmla="*/ 1322962 h 1322962"/>
              <a:gd name="connsiteX6" fmla="*/ 0 w 903847"/>
              <a:gd name="connsiteY6" fmla="*/ 1112924 h 1322962"/>
              <a:gd name="connsiteX0" fmla="*/ 903662 w 903847"/>
              <a:gd name="connsiteY0" fmla="*/ 725898 h 1322962"/>
              <a:gd name="connsiteX1" fmla="*/ 0 w 903847"/>
              <a:gd name="connsiteY1" fmla="*/ 225915 h 1322962"/>
              <a:gd name="connsiteX2" fmla="*/ 0 w 903847"/>
              <a:gd name="connsiteY2" fmla="*/ 0 h 1322962"/>
              <a:gd name="connsiteX3" fmla="*/ 903662 w 903847"/>
              <a:gd name="connsiteY3" fmla="*/ 499983 h 1322962"/>
              <a:gd name="connsiteX4" fmla="*/ 903662 w 903847"/>
              <a:gd name="connsiteY4" fmla="*/ 725898 h 1322962"/>
              <a:gd name="connsiteX0" fmla="*/ 903662 w 903847"/>
              <a:gd name="connsiteY0" fmla="*/ 725898 h 1322962"/>
              <a:gd name="connsiteX1" fmla="*/ 0 w 903847"/>
              <a:gd name="connsiteY1" fmla="*/ 225915 h 1322962"/>
              <a:gd name="connsiteX2" fmla="*/ 903662 w 903847"/>
              <a:gd name="connsiteY2" fmla="*/ 499983 h 1322962"/>
              <a:gd name="connsiteX3" fmla="*/ 903662 w 903847"/>
              <a:gd name="connsiteY3" fmla="*/ 725898 h 1322962"/>
              <a:gd name="connsiteX4" fmla="*/ 225916 w 903847"/>
              <a:gd name="connsiteY4" fmla="*/ 1210004 h 1322962"/>
              <a:gd name="connsiteX5" fmla="*/ 225916 w 903847"/>
              <a:gd name="connsiteY5" fmla="*/ 1322962 h 1322962"/>
              <a:gd name="connsiteX6" fmla="*/ 0 w 903847"/>
              <a:gd name="connsiteY6" fmla="*/ 1112924 h 1322962"/>
              <a:gd name="connsiteX7" fmla="*/ 225916 w 903847"/>
              <a:gd name="connsiteY7" fmla="*/ 871131 h 1322962"/>
              <a:gd name="connsiteX8" fmla="*/ 225916 w 903847"/>
              <a:gd name="connsiteY8" fmla="*/ 984089 h 1322962"/>
              <a:gd name="connsiteX9" fmla="*/ 880298 w 903847"/>
              <a:gd name="connsiteY9" fmla="*/ 612940 h 1322962"/>
              <a:gd name="connsiteX0" fmla="*/ 0 w 903847"/>
              <a:gd name="connsiteY0" fmla="*/ 1112924 h 1322962"/>
              <a:gd name="connsiteX1" fmla="*/ 225916 w 903847"/>
              <a:gd name="connsiteY1" fmla="*/ 871131 h 1322962"/>
              <a:gd name="connsiteX2" fmla="*/ 225916 w 903847"/>
              <a:gd name="connsiteY2" fmla="*/ 984089 h 1322962"/>
              <a:gd name="connsiteX3" fmla="*/ 880298 w 903847"/>
              <a:gd name="connsiteY3" fmla="*/ 612940 h 1322962"/>
              <a:gd name="connsiteX4" fmla="*/ 225916 w 903847"/>
              <a:gd name="connsiteY4" fmla="*/ 1210004 h 1322962"/>
              <a:gd name="connsiteX5" fmla="*/ 225916 w 903847"/>
              <a:gd name="connsiteY5" fmla="*/ 1322962 h 1322962"/>
              <a:gd name="connsiteX6" fmla="*/ 0 w 903847"/>
              <a:gd name="connsiteY6" fmla="*/ 1112924 h 1322962"/>
              <a:gd name="connsiteX0" fmla="*/ 903662 w 903847"/>
              <a:gd name="connsiteY0" fmla="*/ 725898 h 1322962"/>
              <a:gd name="connsiteX1" fmla="*/ 0 w 903847"/>
              <a:gd name="connsiteY1" fmla="*/ 225915 h 1322962"/>
              <a:gd name="connsiteX2" fmla="*/ 0 w 903847"/>
              <a:gd name="connsiteY2" fmla="*/ 0 h 1322962"/>
              <a:gd name="connsiteX3" fmla="*/ 903662 w 903847"/>
              <a:gd name="connsiteY3" fmla="*/ 499983 h 1322962"/>
              <a:gd name="connsiteX4" fmla="*/ 903662 w 903847"/>
              <a:gd name="connsiteY4" fmla="*/ 725898 h 1322962"/>
              <a:gd name="connsiteX0" fmla="*/ 903662 w 903847"/>
              <a:gd name="connsiteY0" fmla="*/ 725898 h 1322962"/>
              <a:gd name="connsiteX1" fmla="*/ 903662 w 903847"/>
              <a:gd name="connsiteY1" fmla="*/ 499983 h 1322962"/>
              <a:gd name="connsiteX2" fmla="*/ 903662 w 903847"/>
              <a:gd name="connsiteY2" fmla="*/ 725898 h 1322962"/>
              <a:gd name="connsiteX3" fmla="*/ 225916 w 903847"/>
              <a:gd name="connsiteY3" fmla="*/ 1210004 h 1322962"/>
              <a:gd name="connsiteX4" fmla="*/ 225916 w 903847"/>
              <a:gd name="connsiteY4" fmla="*/ 1322962 h 1322962"/>
              <a:gd name="connsiteX5" fmla="*/ 0 w 903847"/>
              <a:gd name="connsiteY5" fmla="*/ 1112924 h 1322962"/>
              <a:gd name="connsiteX6" fmla="*/ 225916 w 903847"/>
              <a:gd name="connsiteY6" fmla="*/ 871131 h 1322962"/>
              <a:gd name="connsiteX7" fmla="*/ 225916 w 903847"/>
              <a:gd name="connsiteY7" fmla="*/ 984089 h 1322962"/>
              <a:gd name="connsiteX8" fmla="*/ 880298 w 903847"/>
              <a:gd name="connsiteY8" fmla="*/ 612940 h 1322962"/>
              <a:gd name="connsiteX0" fmla="*/ 0 w 922959"/>
              <a:gd name="connsiteY0" fmla="*/ 1112924 h 1322962"/>
              <a:gd name="connsiteX1" fmla="*/ 225916 w 922959"/>
              <a:gd name="connsiteY1" fmla="*/ 871131 h 1322962"/>
              <a:gd name="connsiteX2" fmla="*/ 225916 w 922959"/>
              <a:gd name="connsiteY2" fmla="*/ 984089 h 1322962"/>
              <a:gd name="connsiteX3" fmla="*/ 880298 w 922959"/>
              <a:gd name="connsiteY3" fmla="*/ 612940 h 1322962"/>
              <a:gd name="connsiteX4" fmla="*/ 225916 w 922959"/>
              <a:gd name="connsiteY4" fmla="*/ 1210004 h 1322962"/>
              <a:gd name="connsiteX5" fmla="*/ 225916 w 922959"/>
              <a:gd name="connsiteY5" fmla="*/ 1322962 h 1322962"/>
              <a:gd name="connsiteX6" fmla="*/ 0 w 922959"/>
              <a:gd name="connsiteY6" fmla="*/ 1112924 h 1322962"/>
              <a:gd name="connsiteX0" fmla="*/ 903662 w 922959"/>
              <a:gd name="connsiteY0" fmla="*/ 725898 h 1322962"/>
              <a:gd name="connsiteX1" fmla="*/ 548640 w 922959"/>
              <a:gd name="connsiteY1" fmla="*/ 337675 h 1322962"/>
              <a:gd name="connsiteX2" fmla="*/ 0 w 922959"/>
              <a:gd name="connsiteY2" fmla="*/ 0 h 1322962"/>
              <a:gd name="connsiteX3" fmla="*/ 903662 w 922959"/>
              <a:gd name="connsiteY3" fmla="*/ 499983 h 1322962"/>
              <a:gd name="connsiteX4" fmla="*/ 903662 w 922959"/>
              <a:gd name="connsiteY4" fmla="*/ 725898 h 1322962"/>
              <a:gd name="connsiteX0" fmla="*/ 903662 w 922959"/>
              <a:gd name="connsiteY0" fmla="*/ 725898 h 1322962"/>
              <a:gd name="connsiteX1" fmla="*/ 903662 w 922959"/>
              <a:gd name="connsiteY1" fmla="*/ 499983 h 1322962"/>
              <a:gd name="connsiteX2" fmla="*/ 903662 w 922959"/>
              <a:gd name="connsiteY2" fmla="*/ 725898 h 1322962"/>
              <a:gd name="connsiteX3" fmla="*/ 225916 w 922959"/>
              <a:gd name="connsiteY3" fmla="*/ 1210004 h 1322962"/>
              <a:gd name="connsiteX4" fmla="*/ 225916 w 922959"/>
              <a:gd name="connsiteY4" fmla="*/ 1322962 h 1322962"/>
              <a:gd name="connsiteX5" fmla="*/ 0 w 922959"/>
              <a:gd name="connsiteY5" fmla="*/ 1112924 h 1322962"/>
              <a:gd name="connsiteX6" fmla="*/ 225916 w 922959"/>
              <a:gd name="connsiteY6" fmla="*/ 871131 h 1322962"/>
              <a:gd name="connsiteX7" fmla="*/ 225916 w 922959"/>
              <a:gd name="connsiteY7" fmla="*/ 984089 h 1322962"/>
              <a:gd name="connsiteX8" fmla="*/ 880298 w 922959"/>
              <a:gd name="connsiteY8" fmla="*/ 612940 h 1322962"/>
              <a:gd name="connsiteX0" fmla="*/ 0 w 903847"/>
              <a:gd name="connsiteY0" fmla="*/ 1112924 h 1322962"/>
              <a:gd name="connsiteX1" fmla="*/ 225916 w 903847"/>
              <a:gd name="connsiteY1" fmla="*/ 871131 h 1322962"/>
              <a:gd name="connsiteX2" fmla="*/ 225916 w 903847"/>
              <a:gd name="connsiteY2" fmla="*/ 984089 h 1322962"/>
              <a:gd name="connsiteX3" fmla="*/ 880298 w 903847"/>
              <a:gd name="connsiteY3" fmla="*/ 612940 h 1322962"/>
              <a:gd name="connsiteX4" fmla="*/ 225916 w 903847"/>
              <a:gd name="connsiteY4" fmla="*/ 1210004 h 1322962"/>
              <a:gd name="connsiteX5" fmla="*/ 225916 w 903847"/>
              <a:gd name="connsiteY5" fmla="*/ 1322962 h 1322962"/>
              <a:gd name="connsiteX6" fmla="*/ 0 w 903847"/>
              <a:gd name="connsiteY6" fmla="*/ 1112924 h 1322962"/>
              <a:gd name="connsiteX0" fmla="*/ 903662 w 903847"/>
              <a:gd name="connsiteY0" fmla="*/ 725898 h 1322962"/>
              <a:gd name="connsiteX1" fmla="*/ 0 w 903847"/>
              <a:gd name="connsiteY1" fmla="*/ 0 h 1322962"/>
              <a:gd name="connsiteX2" fmla="*/ 903662 w 903847"/>
              <a:gd name="connsiteY2" fmla="*/ 499983 h 1322962"/>
              <a:gd name="connsiteX3" fmla="*/ 903662 w 903847"/>
              <a:gd name="connsiteY3" fmla="*/ 725898 h 1322962"/>
              <a:gd name="connsiteX0" fmla="*/ 903662 w 903847"/>
              <a:gd name="connsiteY0" fmla="*/ 725898 h 1322962"/>
              <a:gd name="connsiteX1" fmla="*/ 903662 w 903847"/>
              <a:gd name="connsiteY1" fmla="*/ 499983 h 1322962"/>
              <a:gd name="connsiteX2" fmla="*/ 903662 w 903847"/>
              <a:gd name="connsiteY2" fmla="*/ 725898 h 1322962"/>
              <a:gd name="connsiteX3" fmla="*/ 225916 w 903847"/>
              <a:gd name="connsiteY3" fmla="*/ 1210004 h 1322962"/>
              <a:gd name="connsiteX4" fmla="*/ 225916 w 903847"/>
              <a:gd name="connsiteY4" fmla="*/ 1322962 h 1322962"/>
              <a:gd name="connsiteX5" fmla="*/ 0 w 903847"/>
              <a:gd name="connsiteY5" fmla="*/ 1112924 h 1322962"/>
              <a:gd name="connsiteX6" fmla="*/ 225916 w 903847"/>
              <a:gd name="connsiteY6" fmla="*/ 871131 h 1322962"/>
              <a:gd name="connsiteX7" fmla="*/ 225916 w 903847"/>
              <a:gd name="connsiteY7" fmla="*/ 984089 h 1322962"/>
              <a:gd name="connsiteX8" fmla="*/ 880298 w 903847"/>
              <a:gd name="connsiteY8" fmla="*/ 612940 h 1322962"/>
              <a:gd name="connsiteX0" fmla="*/ 0 w 903847"/>
              <a:gd name="connsiteY0" fmla="*/ 765704 h 975742"/>
              <a:gd name="connsiteX1" fmla="*/ 225916 w 903847"/>
              <a:gd name="connsiteY1" fmla="*/ 523911 h 975742"/>
              <a:gd name="connsiteX2" fmla="*/ 225916 w 903847"/>
              <a:gd name="connsiteY2" fmla="*/ 636869 h 975742"/>
              <a:gd name="connsiteX3" fmla="*/ 880298 w 903847"/>
              <a:gd name="connsiteY3" fmla="*/ 265720 h 975742"/>
              <a:gd name="connsiteX4" fmla="*/ 225916 w 903847"/>
              <a:gd name="connsiteY4" fmla="*/ 862784 h 975742"/>
              <a:gd name="connsiteX5" fmla="*/ 225916 w 903847"/>
              <a:gd name="connsiteY5" fmla="*/ 975742 h 975742"/>
              <a:gd name="connsiteX6" fmla="*/ 0 w 903847"/>
              <a:gd name="connsiteY6" fmla="*/ 765704 h 975742"/>
              <a:gd name="connsiteX0" fmla="*/ 903662 w 903847"/>
              <a:gd name="connsiteY0" fmla="*/ 378678 h 975742"/>
              <a:gd name="connsiteX1" fmla="*/ 345440 w 903847"/>
              <a:gd name="connsiteY1" fmla="*/ 59180 h 975742"/>
              <a:gd name="connsiteX2" fmla="*/ 903662 w 903847"/>
              <a:gd name="connsiteY2" fmla="*/ 152763 h 975742"/>
              <a:gd name="connsiteX3" fmla="*/ 903662 w 903847"/>
              <a:gd name="connsiteY3" fmla="*/ 378678 h 975742"/>
              <a:gd name="connsiteX0" fmla="*/ 903662 w 903847"/>
              <a:gd name="connsiteY0" fmla="*/ 378678 h 975742"/>
              <a:gd name="connsiteX1" fmla="*/ 903662 w 903847"/>
              <a:gd name="connsiteY1" fmla="*/ 152763 h 975742"/>
              <a:gd name="connsiteX2" fmla="*/ 903662 w 903847"/>
              <a:gd name="connsiteY2" fmla="*/ 378678 h 975742"/>
              <a:gd name="connsiteX3" fmla="*/ 225916 w 903847"/>
              <a:gd name="connsiteY3" fmla="*/ 862784 h 975742"/>
              <a:gd name="connsiteX4" fmla="*/ 225916 w 903847"/>
              <a:gd name="connsiteY4" fmla="*/ 975742 h 975742"/>
              <a:gd name="connsiteX5" fmla="*/ 0 w 903847"/>
              <a:gd name="connsiteY5" fmla="*/ 765704 h 975742"/>
              <a:gd name="connsiteX6" fmla="*/ 225916 w 903847"/>
              <a:gd name="connsiteY6" fmla="*/ 523911 h 975742"/>
              <a:gd name="connsiteX7" fmla="*/ 225916 w 903847"/>
              <a:gd name="connsiteY7" fmla="*/ 636869 h 975742"/>
              <a:gd name="connsiteX8" fmla="*/ 880298 w 903847"/>
              <a:gd name="connsiteY8" fmla="*/ 265720 h 975742"/>
              <a:gd name="connsiteX0" fmla="*/ 0 w 903847"/>
              <a:gd name="connsiteY0" fmla="*/ 612941 h 822979"/>
              <a:gd name="connsiteX1" fmla="*/ 225916 w 903847"/>
              <a:gd name="connsiteY1" fmla="*/ 371148 h 822979"/>
              <a:gd name="connsiteX2" fmla="*/ 225916 w 903847"/>
              <a:gd name="connsiteY2" fmla="*/ 484106 h 822979"/>
              <a:gd name="connsiteX3" fmla="*/ 880298 w 903847"/>
              <a:gd name="connsiteY3" fmla="*/ 112957 h 822979"/>
              <a:gd name="connsiteX4" fmla="*/ 225916 w 903847"/>
              <a:gd name="connsiteY4" fmla="*/ 710021 h 822979"/>
              <a:gd name="connsiteX5" fmla="*/ 225916 w 903847"/>
              <a:gd name="connsiteY5" fmla="*/ 822979 h 822979"/>
              <a:gd name="connsiteX6" fmla="*/ 0 w 903847"/>
              <a:gd name="connsiteY6" fmla="*/ 612941 h 822979"/>
              <a:gd name="connsiteX0" fmla="*/ 903662 w 903847"/>
              <a:gd name="connsiteY0" fmla="*/ 225915 h 822979"/>
              <a:gd name="connsiteX1" fmla="*/ 903662 w 903847"/>
              <a:gd name="connsiteY1" fmla="*/ 0 h 822979"/>
              <a:gd name="connsiteX2" fmla="*/ 903662 w 903847"/>
              <a:gd name="connsiteY2" fmla="*/ 225915 h 822979"/>
              <a:gd name="connsiteX0" fmla="*/ 903662 w 903847"/>
              <a:gd name="connsiteY0" fmla="*/ 225915 h 822979"/>
              <a:gd name="connsiteX1" fmla="*/ 903662 w 903847"/>
              <a:gd name="connsiteY1" fmla="*/ 0 h 822979"/>
              <a:gd name="connsiteX2" fmla="*/ 903662 w 903847"/>
              <a:gd name="connsiteY2" fmla="*/ 225915 h 822979"/>
              <a:gd name="connsiteX3" fmla="*/ 225916 w 903847"/>
              <a:gd name="connsiteY3" fmla="*/ 710021 h 822979"/>
              <a:gd name="connsiteX4" fmla="*/ 225916 w 903847"/>
              <a:gd name="connsiteY4" fmla="*/ 822979 h 822979"/>
              <a:gd name="connsiteX5" fmla="*/ 0 w 903847"/>
              <a:gd name="connsiteY5" fmla="*/ 612941 h 822979"/>
              <a:gd name="connsiteX6" fmla="*/ 225916 w 903847"/>
              <a:gd name="connsiteY6" fmla="*/ 371148 h 822979"/>
              <a:gd name="connsiteX7" fmla="*/ 225916 w 903847"/>
              <a:gd name="connsiteY7" fmla="*/ 484106 h 822979"/>
              <a:gd name="connsiteX8" fmla="*/ 880298 w 903847"/>
              <a:gd name="connsiteY8" fmla="*/ 112957 h 822979"/>
              <a:gd name="connsiteX0" fmla="*/ 0 w 903847"/>
              <a:gd name="connsiteY0" fmla="*/ 612941 h 822979"/>
              <a:gd name="connsiteX1" fmla="*/ 225916 w 903847"/>
              <a:gd name="connsiteY1" fmla="*/ 371148 h 822979"/>
              <a:gd name="connsiteX2" fmla="*/ 225916 w 903847"/>
              <a:gd name="connsiteY2" fmla="*/ 484106 h 822979"/>
              <a:gd name="connsiteX3" fmla="*/ 880298 w 903847"/>
              <a:gd name="connsiteY3" fmla="*/ 112957 h 822979"/>
              <a:gd name="connsiteX4" fmla="*/ 225916 w 903847"/>
              <a:gd name="connsiteY4" fmla="*/ 710021 h 822979"/>
              <a:gd name="connsiteX5" fmla="*/ 225916 w 903847"/>
              <a:gd name="connsiteY5" fmla="*/ 822979 h 822979"/>
              <a:gd name="connsiteX6" fmla="*/ 0 w 903847"/>
              <a:gd name="connsiteY6" fmla="*/ 612941 h 822979"/>
              <a:gd name="connsiteX0" fmla="*/ 903662 w 903847"/>
              <a:gd name="connsiteY0" fmla="*/ 225915 h 822979"/>
              <a:gd name="connsiteX1" fmla="*/ 903662 w 903847"/>
              <a:gd name="connsiteY1" fmla="*/ 0 h 822979"/>
              <a:gd name="connsiteX2" fmla="*/ 903662 w 903847"/>
              <a:gd name="connsiteY2" fmla="*/ 225915 h 822979"/>
              <a:gd name="connsiteX0" fmla="*/ 903662 w 903847"/>
              <a:gd name="connsiteY0" fmla="*/ 225915 h 822979"/>
              <a:gd name="connsiteX1" fmla="*/ 903662 w 903847"/>
              <a:gd name="connsiteY1" fmla="*/ 225915 h 822979"/>
              <a:gd name="connsiteX2" fmla="*/ 225916 w 903847"/>
              <a:gd name="connsiteY2" fmla="*/ 710021 h 822979"/>
              <a:gd name="connsiteX3" fmla="*/ 225916 w 903847"/>
              <a:gd name="connsiteY3" fmla="*/ 822979 h 822979"/>
              <a:gd name="connsiteX4" fmla="*/ 0 w 903847"/>
              <a:gd name="connsiteY4" fmla="*/ 612941 h 822979"/>
              <a:gd name="connsiteX5" fmla="*/ 225916 w 903847"/>
              <a:gd name="connsiteY5" fmla="*/ 371148 h 822979"/>
              <a:gd name="connsiteX6" fmla="*/ 225916 w 903847"/>
              <a:gd name="connsiteY6" fmla="*/ 484106 h 822979"/>
              <a:gd name="connsiteX7" fmla="*/ 880298 w 903847"/>
              <a:gd name="connsiteY7" fmla="*/ 112957 h 82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3847" h="822979" stroke="0" extrusionOk="0">
                <a:moveTo>
                  <a:pt x="0" y="612941"/>
                </a:moveTo>
                <a:lnTo>
                  <a:pt x="225916" y="371148"/>
                </a:lnTo>
                <a:lnTo>
                  <a:pt x="225916" y="484106"/>
                </a:lnTo>
                <a:cubicBezTo>
                  <a:pt x="552001" y="437522"/>
                  <a:pt x="804212" y="294475"/>
                  <a:pt x="880298" y="112957"/>
                </a:cubicBezTo>
                <a:cubicBezTo>
                  <a:pt x="991080" y="377247"/>
                  <a:pt x="700698" y="642195"/>
                  <a:pt x="225916" y="710021"/>
                </a:cubicBezTo>
                <a:lnTo>
                  <a:pt x="225916" y="822979"/>
                </a:lnTo>
                <a:lnTo>
                  <a:pt x="0" y="612941"/>
                </a:lnTo>
                <a:close/>
              </a:path>
              <a:path w="903847" h="822979" fill="darkenLess" stroke="0" extrusionOk="0">
                <a:moveTo>
                  <a:pt x="903662" y="225915"/>
                </a:moveTo>
                <a:lnTo>
                  <a:pt x="903662" y="0"/>
                </a:lnTo>
                <a:lnTo>
                  <a:pt x="903662" y="225915"/>
                </a:lnTo>
                <a:close/>
              </a:path>
              <a:path w="903847" h="822979" fill="none" extrusionOk="0">
                <a:moveTo>
                  <a:pt x="903662" y="225915"/>
                </a:moveTo>
                <a:lnTo>
                  <a:pt x="903662" y="225915"/>
                </a:lnTo>
                <a:cubicBezTo>
                  <a:pt x="903662" y="453906"/>
                  <a:pt x="624899" y="653024"/>
                  <a:pt x="225916" y="710021"/>
                </a:cubicBezTo>
                <a:lnTo>
                  <a:pt x="225916" y="822979"/>
                </a:lnTo>
                <a:lnTo>
                  <a:pt x="0" y="612941"/>
                </a:lnTo>
                <a:lnTo>
                  <a:pt x="225916" y="371148"/>
                </a:lnTo>
                <a:lnTo>
                  <a:pt x="225916" y="484106"/>
                </a:lnTo>
                <a:cubicBezTo>
                  <a:pt x="552001" y="437522"/>
                  <a:pt x="804212" y="294475"/>
                  <a:pt x="880298" y="112957"/>
                </a:cubicBezTo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" name="그룹 32">
            <a:extLst>
              <a:ext uri="{FF2B5EF4-FFF2-40B4-BE49-F238E27FC236}">
                <a16:creationId xmlns="" xmlns:a16="http://schemas.microsoft.com/office/drawing/2014/main" id="{BD7088A2-2476-4471-BB96-5EAF8D80A332}"/>
              </a:ext>
            </a:extLst>
          </p:cNvPr>
          <p:cNvGrpSpPr/>
          <p:nvPr/>
        </p:nvGrpSpPr>
        <p:grpSpPr>
          <a:xfrm>
            <a:off x="4024085" y="2642050"/>
            <a:ext cx="1491325" cy="1276542"/>
            <a:chOff x="6349731" y="1513706"/>
            <a:chExt cx="761414" cy="651754"/>
          </a:xfrm>
        </p:grpSpPr>
        <p:sp>
          <p:nvSpPr>
            <p:cNvPr id="37" name="타원 36">
              <a:extLst>
                <a:ext uri="{FF2B5EF4-FFF2-40B4-BE49-F238E27FC236}">
                  <a16:creationId xmlns="" xmlns:a16="http://schemas.microsoft.com/office/drawing/2014/main" id="{83D1E6A8-9E4B-4FF2-8A5C-6FC468B0DCC8}"/>
                </a:ext>
              </a:extLst>
            </p:cNvPr>
            <p:cNvSpPr/>
            <p:nvPr/>
          </p:nvSpPr>
          <p:spPr>
            <a:xfrm>
              <a:off x="6644420" y="1513706"/>
              <a:ext cx="466725" cy="400050"/>
            </a:xfrm>
            <a:prstGeom prst="ellipse">
              <a:avLst/>
            </a:prstGeom>
            <a:solidFill>
              <a:srgbClr val="FFC000"/>
            </a:solidFill>
            <a:ln w="9525" cap="flat" cmpd="sng">
              <a:solidFill>
                <a:srgbClr val="F591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ko-KR" sz="2800" b="1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1</a:t>
              </a:r>
              <a:endParaRPr lang="ko-KR" sz="2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="" xmlns:a16="http://schemas.microsoft.com/office/drawing/2014/main" id="{7BE9A3A2-7B1F-4B92-995C-A704A260D747}"/>
                </a:ext>
              </a:extLst>
            </p:cNvPr>
            <p:cNvCxnSpPr>
              <a:cxnSpLocks/>
              <a:endCxn id="23" idx="3"/>
            </p:cNvCxnSpPr>
            <p:nvPr/>
          </p:nvCxnSpPr>
          <p:spPr>
            <a:xfrm flipH="1" flipV="1">
              <a:off x="6380910" y="1678187"/>
              <a:ext cx="403212" cy="62215"/>
            </a:xfrm>
            <a:prstGeom prst="straightConnector1">
              <a:avLst/>
            </a:prstGeom>
            <a:noFill/>
            <a:ln w="25400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9" name="직선 화살표 연결선 38">
              <a:extLst>
                <a:ext uri="{FF2B5EF4-FFF2-40B4-BE49-F238E27FC236}">
                  <a16:creationId xmlns="" xmlns:a16="http://schemas.microsoft.com/office/drawing/2014/main" id="{47DC8FE5-9A16-4382-8492-8A07F884F1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9731" y="1805978"/>
              <a:ext cx="479809" cy="359482"/>
            </a:xfrm>
            <a:prstGeom prst="straightConnector1">
              <a:avLst/>
            </a:prstGeom>
            <a:noFill/>
            <a:ln w="25400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AE40A52B-89D9-4F14-AF64-69B4F422650D}"/>
              </a:ext>
            </a:extLst>
          </p:cNvPr>
          <p:cNvSpPr/>
          <p:nvPr/>
        </p:nvSpPr>
        <p:spPr>
          <a:xfrm>
            <a:off x="3724274" y="3776794"/>
            <a:ext cx="268399" cy="290358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spcAft>
                <a:spcPts val="0"/>
              </a:spcAft>
            </a:pPr>
            <a:r>
              <a:rPr lang="en-US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 </a:t>
            </a:r>
            <a:endParaRPr lang="ko-KR" sz="10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84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>
            <a:extLst>
              <a:ext uri="{FF2B5EF4-FFF2-40B4-BE49-F238E27FC236}">
                <a16:creationId xmlns="" xmlns:a16="http://schemas.microsoft.com/office/drawing/2014/main" id="{651AA740-046F-4F60-99E6-6654754F5073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1" y="0"/>
            <a:chExt cx="12192000" cy="6858000"/>
          </a:xfrm>
        </p:grpSpPr>
        <p:sp>
          <p:nvSpPr>
            <p:cNvPr id="13" name="직사각형 12"/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23676" y="746620"/>
              <a:ext cx="11780970" cy="5897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190500" dist="2159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76" y="204874"/>
              <a:ext cx="384343" cy="384343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785" y="284704"/>
              <a:ext cx="1053085" cy="295547"/>
            </a:xfrm>
            <a:prstGeom prst="rect">
              <a:avLst/>
            </a:prstGeom>
          </p:spPr>
        </p:pic>
        <p:grpSp>
          <p:nvGrpSpPr>
            <p:cNvPr id="3" name="그룹 33"/>
            <p:cNvGrpSpPr/>
            <p:nvPr/>
          </p:nvGrpSpPr>
          <p:grpSpPr>
            <a:xfrm>
              <a:off x="9720000" y="180000"/>
              <a:ext cx="1932493" cy="414997"/>
              <a:chOff x="160147" y="1840624"/>
              <a:chExt cx="1485774" cy="315590"/>
            </a:xfrm>
          </p:grpSpPr>
          <p:sp>
            <p:nvSpPr>
              <p:cNvPr id="35" name="모서리가 둥근 직사각형 34"/>
              <p:cNvSpPr/>
              <p:nvPr/>
            </p:nvSpPr>
            <p:spPr>
              <a:xfrm>
                <a:off x="160147" y="1840624"/>
                <a:ext cx="1485774" cy="315590"/>
              </a:xfrm>
              <a:prstGeom prst="roundRect">
                <a:avLst>
                  <a:gd name="adj" fmla="val 1923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306961" y="1881393"/>
                <a:ext cx="1192172" cy="234053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PART #5. </a:t>
                </a:r>
                <a:r>
                  <a:rPr lang="ko-KR" altLang="en-US" sz="1400" b="1" dirty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게시판</a:t>
                </a:r>
                <a:endParaRPr lang="en-US" altLang="ko-KR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cxnSp>
          <p:nvCxnSpPr>
            <p:cNvPr id="14" name="직선 연결선 13"/>
            <p:cNvCxnSpPr/>
            <p:nvPr/>
          </p:nvCxnSpPr>
          <p:spPr>
            <a:xfrm flipH="1">
              <a:off x="3227423" y="27633"/>
              <a:ext cx="3055" cy="80010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2734" y="602911"/>
              <a:ext cx="229377" cy="247021"/>
            </a:xfrm>
            <a:prstGeom prst="rect">
              <a:avLst/>
            </a:prstGeom>
          </p:spPr>
        </p:pic>
        <p:cxnSp>
          <p:nvCxnSpPr>
            <p:cNvPr id="16" name="직선 연결선 15"/>
            <p:cNvCxnSpPr/>
            <p:nvPr/>
          </p:nvCxnSpPr>
          <p:spPr>
            <a:xfrm flipH="1">
              <a:off x="9109723" y="28608"/>
              <a:ext cx="3055" cy="80010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5034" y="602910"/>
              <a:ext cx="229377" cy="247021"/>
            </a:xfrm>
            <a:prstGeom prst="rect">
              <a:avLst/>
            </a:prstGeom>
          </p:spPr>
        </p:pic>
      </p:grpSp>
      <p:sp>
        <p:nvSpPr>
          <p:cNvPr id="19" name="Rectangle 94">
            <a:extLst>
              <a:ext uri="{FF2B5EF4-FFF2-40B4-BE49-F238E27FC236}">
                <a16:creationId xmlns="" xmlns:a16="http://schemas.microsoft.com/office/drawing/2014/main" id="{88D05669-A5B9-45C6-9DF0-326CA1C0FB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3986" y="1025066"/>
            <a:ext cx="785712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b="1" dirty="0">
                <a:latin typeface="Arial" panose="020B0604020202020204" pitchFamily="34" charset="0"/>
                <a:cs typeface="맑은 고딕" panose="020B0503020000020004" pitchFamily="50" charset="-127"/>
              </a:rPr>
              <a:t>부서 게시판 댓글 기능 설명</a:t>
            </a:r>
            <a:endParaRPr lang="en-US" altLang="ko-KR" sz="2000" b="1" dirty="0">
              <a:latin typeface="Arial" panose="020B0604020202020204" pitchFamily="34" charset="0"/>
              <a:cs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A3CF6DD8-8DB0-4C7A-B4D9-55BAA6F57349}"/>
              </a:ext>
            </a:extLst>
          </p:cNvPr>
          <p:cNvSpPr/>
          <p:nvPr/>
        </p:nvSpPr>
        <p:spPr>
          <a:xfrm>
            <a:off x="720000" y="1080000"/>
            <a:ext cx="1969687" cy="4924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바른고딕" panose="020B0603020101020101" pitchFamily="50" charset="-127"/>
              </a:rPr>
              <a:t>기능 구현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바른고딕" panose="020B0603020101020101" pitchFamily="50" charset="-127"/>
            </a:endParaRPr>
          </a:p>
          <a:p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바른고딕" panose="020B0603020101020101" pitchFamily="50" charset="-127"/>
            </a:endParaRPr>
          </a:p>
          <a:p>
            <a:r>
              <a: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#13. </a:t>
            </a:r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부서 게시판 댓글 기능설명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+mj-lt"/>
              <a:ea typeface="나눔바른고딕" panose="020B0603020101020101" pitchFamily="50" charset="-127"/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2. </a:t>
            </a:r>
            <a:r>
              <a:rPr lang="ko-KR" altLang="en-US" sz="1200" dirty="0"/>
              <a:t>댓글 칸에 입력 후 댓글 등록 버튼 클릭 시 </a:t>
            </a:r>
            <a:r>
              <a:rPr lang="en-US" altLang="ko-KR" sz="1200" dirty="0"/>
              <a:t>DB</a:t>
            </a:r>
            <a:r>
              <a:rPr lang="ko-KR" altLang="en-US" sz="1200" dirty="0"/>
              <a:t>에 올라간다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작성된 댓글은 실시간으로 화면에 반영됨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하단의 댓글 목록에는 작성자</a:t>
            </a:r>
            <a:r>
              <a:rPr lang="en-US" altLang="ko-KR" sz="1200" dirty="0"/>
              <a:t>, </a:t>
            </a:r>
            <a:r>
              <a:rPr lang="ko-KR" altLang="en-US" sz="1200" dirty="0"/>
              <a:t>아이디</a:t>
            </a:r>
            <a:r>
              <a:rPr lang="en-US" altLang="ko-KR" sz="1200" dirty="0"/>
              <a:t>, </a:t>
            </a:r>
            <a:r>
              <a:rPr lang="ko-KR" altLang="en-US" sz="1200" dirty="0"/>
              <a:t>내용</a:t>
            </a:r>
            <a:r>
              <a:rPr lang="en-US" altLang="ko-KR" sz="1200" dirty="0"/>
              <a:t>, </a:t>
            </a:r>
            <a:r>
              <a:rPr lang="ko-KR" altLang="en-US" sz="1200" dirty="0"/>
              <a:t>작성 시간이 등록된다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3. </a:t>
            </a:r>
            <a:r>
              <a:rPr lang="ko-KR" altLang="en-US" sz="1200" dirty="0"/>
              <a:t>본인이 작성한 댓글만 버튼이 활성화되어 수정</a:t>
            </a:r>
            <a:r>
              <a:rPr lang="en-US" altLang="ko-KR" sz="1200" dirty="0"/>
              <a:t>, </a:t>
            </a:r>
            <a:r>
              <a:rPr lang="ko-KR" altLang="en-US" sz="1200" dirty="0"/>
              <a:t>삭제가 가능하다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4. </a:t>
            </a:r>
            <a:r>
              <a:rPr lang="ko-KR" altLang="en-US" sz="1200" dirty="0"/>
              <a:t>수정 버튼 클릭 시 </a:t>
            </a:r>
            <a:endParaRPr lang="en-US" altLang="ko-KR" sz="1200" dirty="0"/>
          </a:p>
          <a:p>
            <a:r>
              <a:rPr lang="ko-KR" altLang="en-US" sz="1200" dirty="0"/>
              <a:t>내용을 수정 가능하고</a:t>
            </a:r>
            <a:r>
              <a:rPr lang="en-US" altLang="ko-KR" sz="1200" dirty="0"/>
              <a:t>, </a:t>
            </a:r>
            <a:r>
              <a:rPr lang="ko-KR" altLang="en-US" sz="1200" dirty="0"/>
              <a:t>작성시간이 갱신된다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삭제 버튼 클릭 시 </a:t>
            </a:r>
            <a:endParaRPr lang="en-US" altLang="ko-KR" sz="1200" dirty="0"/>
          </a:p>
          <a:p>
            <a:r>
              <a:rPr lang="ko-KR" altLang="en-US" sz="1200" dirty="0"/>
              <a:t>댓글 삭제가 진행된다</a:t>
            </a:r>
            <a:r>
              <a:rPr lang="en-US" altLang="ko-KR" sz="1200" dirty="0"/>
              <a:t>.</a:t>
            </a:r>
          </a:p>
        </p:txBody>
      </p:sp>
      <p:grpSp>
        <p:nvGrpSpPr>
          <p:cNvPr id="4" name="그룹 20">
            <a:extLst>
              <a:ext uri="{FF2B5EF4-FFF2-40B4-BE49-F238E27FC236}">
                <a16:creationId xmlns="" xmlns:a16="http://schemas.microsoft.com/office/drawing/2014/main" id="{97C01083-83BE-498A-A722-C398767AEF99}"/>
              </a:ext>
            </a:extLst>
          </p:cNvPr>
          <p:cNvGrpSpPr/>
          <p:nvPr/>
        </p:nvGrpSpPr>
        <p:grpSpPr>
          <a:xfrm>
            <a:off x="2958762" y="1440148"/>
            <a:ext cx="8754808" cy="4322679"/>
            <a:chOff x="0" y="143623"/>
            <a:chExt cx="4695190" cy="2318483"/>
          </a:xfrm>
        </p:grpSpPr>
        <p:pic>
          <p:nvPicPr>
            <p:cNvPr id="22" name="그림 21">
              <a:extLst>
                <a:ext uri="{FF2B5EF4-FFF2-40B4-BE49-F238E27FC236}">
                  <a16:creationId xmlns="" xmlns:a16="http://schemas.microsoft.com/office/drawing/2014/main" id="{54784FB5-09FE-4001-844C-2DAB286FB4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94" b="71937"/>
            <a:stretch/>
          </p:blipFill>
          <p:spPr bwMode="auto">
            <a:xfrm>
              <a:off x="0" y="143623"/>
              <a:ext cx="4695190" cy="647588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3" name="그림 22">
              <a:extLst>
                <a:ext uri="{FF2B5EF4-FFF2-40B4-BE49-F238E27FC236}">
                  <a16:creationId xmlns="" xmlns:a16="http://schemas.microsoft.com/office/drawing/2014/main" id="{26BEEA12-FE5E-4803-917C-0F1672E401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84" b="11789"/>
            <a:stretch/>
          </p:blipFill>
          <p:spPr bwMode="auto">
            <a:xfrm>
              <a:off x="20421" y="741958"/>
              <a:ext cx="4633595" cy="1720148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5" name="그룹 23">
            <a:extLst>
              <a:ext uri="{FF2B5EF4-FFF2-40B4-BE49-F238E27FC236}">
                <a16:creationId xmlns="" xmlns:a16="http://schemas.microsoft.com/office/drawing/2014/main" id="{CAD62272-A7F4-4025-B185-644D047B2116}"/>
              </a:ext>
            </a:extLst>
          </p:cNvPr>
          <p:cNvGrpSpPr/>
          <p:nvPr/>
        </p:nvGrpSpPr>
        <p:grpSpPr>
          <a:xfrm>
            <a:off x="6125614" y="4191778"/>
            <a:ext cx="4430976" cy="783549"/>
            <a:chOff x="6430693" y="1551646"/>
            <a:chExt cx="2262288" cy="400050"/>
          </a:xfrm>
        </p:grpSpPr>
        <p:sp>
          <p:nvSpPr>
            <p:cNvPr id="25" name="타원 24">
              <a:extLst>
                <a:ext uri="{FF2B5EF4-FFF2-40B4-BE49-F238E27FC236}">
                  <a16:creationId xmlns="" xmlns:a16="http://schemas.microsoft.com/office/drawing/2014/main" id="{605C7BD5-67D2-43F4-ADE8-54236E5F3039}"/>
                </a:ext>
              </a:extLst>
            </p:cNvPr>
            <p:cNvSpPr/>
            <p:nvPr/>
          </p:nvSpPr>
          <p:spPr>
            <a:xfrm>
              <a:off x="7176634" y="1551646"/>
              <a:ext cx="466725" cy="400050"/>
            </a:xfrm>
            <a:prstGeom prst="ellipse">
              <a:avLst/>
            </a:prstGeom>
            <a:solidFill>
              <a:srgbClr val="FFC000"/>
            </a:solidFill>
            <a:ln w="9525" cap="flat" cmpd="sng">
              <a:solidFill>
                <a:srgbClr val="F591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ko-KR" sz="2800" b="1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2</a:t>
              </a:r>
              <a:endParaRPr lang="ko-KR" sz="28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="" xmlns:a16="http://schemas.microsoft.com/office/drawing/2014/main" id="{3EADC0D2-D868-41B1-BF3E-80546163FC40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 flipH="1" flipV="1">
              <a:off x="6430693" y="1707829"/>
              <a:ext cx="745941" cy="43842"/>
            </a:xfrm>
            <a:prstGeom prst="straightConnector1">
              <a:avLst/>
            </a:prstGeom>
            <a:noFill/>
            <a:ln w="25400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9" name="직선 화살표 연결선 28">
              <a:extLst>
                <a:ext uri="{FF2B5EF4-FFF2-40B4-BE49-F238E27FC236}">
                  <a16:creationId xmlns="" xmlns:a16="http://schemas.microsoft.com/office/drawing/2014/main" id="{4B39BC76-EF2A-494E-9295-42A51BA051A4}"/>
                </a:ext>
              </a:extLst>
            </p:cNvPr>
            <p:cNvCxnSpPr>
              <a:cxnSpLocks/>
              <a:stCxn id="25" idx="6"/>
              <a:endCxn id="31" idx="1"/>
            </p:cNvCxnSpPr>
            <p:nvPr/>
          </p:nvCxnSpPr>
          <p:spPr>
            <a:xfrm>
              <a:off x="7643359" y="1751671"/>
              <a:ext cx="1049622" cy="197316"/>
            </a:xfrm>
            <a:prstGeom prst="straightConnector1">
              <a:avLst/>
            </a:prstGeom>
            <a:noFill/>
            <a:ln w="25400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001A175A-982D-4E8A-9DC4-533623E20526}"/>
              </a:ext>
            </a:extLst>
          </p:cNvPr>
          <p:cNvSpPr/>
          <p:nvPr/>
        </p:nvSpPr>
        <p:spPr>
          <a:xfrm>
            <a:off x="4317662" y="4319583"/>
            <a:ext cx="1778338" cy="290358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spcAft>
                <a:spcPts val="0"/>
              </a:spcAft>
            </a:pPr>
            <a:r>
              <a:rPr lang="en-US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 </a:t>
            </a:r>
            <a:endParaRPr lang="ko-KR" sz="10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F1B458F1-3D9D-4272-A748-0B270A4747F8}"/>
              </a:ext>
            </a:extLst>
          </p:cNvPr>
          <p:cNvSpPr/>
          <p:nvPr/>
        </p:nvSpPr>
        <p:spPr>
          <a:xfrm>
            <a:off x="10556589" y="4850038"/>
            <a:ext cx="583522" cy="23996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spcAft>
                <a:spcPts val="0"/>
              </a:spcAft>
            </a:pPr>
            <a:r>
              <a:rPr lang="en-US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 </a:t>
            </a:r>
            <a:endParaRPr lang="ko-KR" sz="10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  <p:grpSp>
        <p:nvGrpSpPr>
          <p:cNvPr id="6" name="그룹 31">
            <a:extLst>
              <a:ext uri="{FF2B5EF4-FFF2-40B4-BE49-F238E27FC236}">
                <a16:creationId xmlns="" xmlns:a16="http://schemas.microsoft.com/office/drawing/2014/main" id="{AEAEE369-B4EF-4B2E-93BE-6332DC1A4603}"/>
              </a:ext>
            </a:extLst>
          </p:cNvPr>
          <p:cNvGrpSpPr/>
          <p:nvPr/>
        </p:nvGrpSpPr>
        <p:grpSpPr>
          <a:xfrm>
            <a:off x="5416795" y="5114001"/>
            <a:ext cx="3778363" cy="783548"/>
            <a:chOff x="6430693" y="1551646"/>
            <a:chExt cx="1929089" cy="400050"/>
          </a:xfrm>
        </p:grpSpPr>
        <p:sp>
          <p:nvSpPr>
            <p:cNvPr id="33" name="타원 32">
              <a:extLst>
                <a:ext uri="{FF2B5EF4-FFF2-40B4-BE49-F238E27FC236}">
                  <a16:creationId xmlns="" xmlns:a16="http://schemas.microsoft.com/office/drawing/2014/main" id="{C87C3468-F911-429F-BCB6-FEE56C42193C}"/>
                </a:ext>
              </a:extLst>
            </p:cNvPr>
            <p:cNvSpPr/>
            <p:nvPr/>
          </p:nvSpPr>
          <p:spPr>
            <a:xfrm>
              <a:off x="7176634" y="1551646"/>
              <a:ext cx="466725" cy="400050"/>
            </a:xfrm>
            <a:prstGeom prst="ellipse">
              <a:avLst/>
            </a:prstGeom>
            <a:solidFill>
              <a:srgbClr val="FFC000"/>
            </a:solidFill>
            <a:ln w="9525" cap="flat" cmpd="sng">
              <a:solidFill>
                <a:srgbClr val="F591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ko-KR" sz="28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3</a:t>
              </a:r>
              <a:endParaRPr lang="ko-KR" sz="28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="" xmlns:a16="http://schemas.microsoft.com/office/drawing/2014/main" id="{E2F26820-21C6-486F-865A-CE61682D0847}"/>
                </a:ext>
              </a:extLst>
            </p:cNvPr>
            <p:cNvCxnSpPr>
              <a:cxnSpLocks/>
              <a:stCxn id="33" idx="2"/>
            </p:cNvCxnSpPr>
            <p:nvPr/>
          </p:nvCxnSpPr>
          <p:spPr>
            <a:xfrm flipH="1" flipV="1">
              <a:off x="6430693" y="1707829"/>
              <a:ext cx="745941" cy="43842"/>
            </a:xfrm>
            <a:prstGeom prst="straightConnector1">
              <a:avLst/>
            </a:prstGeom>
            <a:noFill/>
            <a:ln w="25400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8" name="직선 화살표 연결선 37">
              <a:extLst>
                <a:ext uri="{FF2B5EF4-FFF2-40B4-BE49-F238E27FC236}">
                  <a16:creationId xmlns="" xmlns:a16="http://schemas.microsoft.com/office/drawing/2014/main" id="{B3EED346-2A3A-4A48-ACD5-CF3E3249E88D}"/>
                </a:ext>
              </a:extLst>
            </p:cNvPr>
            <p:cNvCxnSpPr>
              <a:cxnSpLocks/>
              <a:stCxn id="33" idx="6"/>
            </p:cNvCxnSpPr>
            <p:nvPr/>
          </p:nvCxnSpPr>
          <p:spPr>
            <a:xfrm>
              <a:off x="7643359" y="1751671"/>
              <a:ext cx="716423" cy="0"/>
            </a:xfrm>
            <a:prstGeom prst="straightConnector1">
              <a:avLst/>
            </a:prstGeom>
            <a:noFill/>
            <a:ln w="25400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14ABD01B-6373-4411-89DB-E39E56150942}"/>
              </a:ext>
            </a:extLst>
          </p:cNvPr>
          <p:cNvSpPr/>
          <p:nvPr/>
        </p:nvSpPr>
        <p:spPr>
          <a:xfrm>
            <a:off x="4838741" y="5297290"/>
            <a:ext cx="511575" cy="290358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spcAft>
                <a:spcPts val="0"/>
              </a:spcAft>
            </a:pPr>
            <a:r>
              <a:rPr lang="en-US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 </a:t>
            </a:r>
            <a:endParaRPr lang="ko-KR" sz="10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104E37C6-6AF2-468C-BDE0-9ADA12778908}"/>
              </a:ext>
            </a:extLst>
          </p:cNvPr>
          <p:cNvSpPr/>
          <p:nvPr/>
        </p:nvSpPr>
        <p:spPr>
          <a:xfrm>
            <a:off x="4321137" y="5297290"/>
            <a:ext cx="511575" cy="290358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spcAft>
                <a:spcPts val="0"/>
              </a:spcAft>
            </a:pPr>
            <a:r>
              <a:rPr lang="en-US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 </a:t>
            </a:r>
            <a:endParaRPr lang="ko-KR" sz="10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6520635F-5ADC-4997-BD4B-2F10DC8BC60F}"/>
              </a:ext>
            </a:extLst>
          </p:cNvPr>
          <p:cNvSpPr/>
          <p:nvPr/>
        </p:nvSpPr>
        <p:spPr>
          <a:xfrm>
            <a:off x="9160969" y="5351520"/>
            <a:ext cx="566389" cy="32146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spcAft>
                <a:spcPts val="0"/>
              </a:spcAft>
            </a:pPr>
            <a:r>
              <a:rPr lang="en-US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 </a:t>
            </a:r>
            <a:endParaRPr lang="ko-KR" sz="10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  <p:grpSp>
        <p:nvGrpSpPr>
          <p:cNvPr id="7" name="그룹 41">
            <a:extLst>
              <a:ext uri="{FF2B5EF4-FFF2-40B4-BE49-F238E27FC236}">
                <a16:creationId xmlns="" xmlns:a16="http://schemas.microsoft.com/office/drawing/2014/main" id="{42773463-FC31-45C8-BA22-0545D81B046F}"/>
              </a:ext>
            </a:extLst>
          </p:cNvPr>
          <p:cNvGrpSpPr/>
          <p:nvPr/>
        </p:nvGrpSpPr>
        <p:grpSpPr>
          <a:xfrm>
            <a:off x="10302087" y="5616779"/>
            <a:ext cx="826463" cy="701301"/>
            <a:chOff x="7142584" y="1492682"/>
            <a:chExt cx="540931" cy="459014"/>
          </a:xfrm>
        </p:grpSpPr>
        <p:sp>
          <p:nvSpPr>
            <p:cNvPr id="43" name="타원 42">
              <a:extLst>
                <a:ext uri="{FF2B5EF4-FFF2-40B4-BE49-F238E27FC236}">
                  <a16:creationId xmlns="" xmlns:a16="http://schemas.microsoft.com/office/drawing/2014/main" id="{92912E19-5636-4AD9-9FCF-7B6CFFF151AA}"/>
                </a:ext>
              </a:extLst>
            </p:cNvPr>
            <p:cNvSpPr/>
            <p:nvPr/>
          </p:nvSpPr>
          <p:spPr>
            <a:xfrm>
              <a:off x="7176634" y="1551646"/>
              <a:ext cx="466725" cy="400050"/>
            </a:xfrm>
            <a:prstGeom prst="ellipse">
              <a:avLst/>
            </a:prstGeom>
            <a:solidFill>
              <a:srgbClr val="FFC000"/>
            </a:solidFill>
            <a:ln w="9525" cap="flat" cmpd="sng">
              <a:solidFill>
                <a:srgbClr val="F591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ko-KR" sz="2800" b="1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rPr>
                <a:t>4</a:t>
              </a:r>
              <a:endParaRPr lang="ko-KR" sz="28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endParaRP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="" xmlns:a16="http://schemas.microsoft.com/office/drawing/2014/main" id="{BED4673C-F160-4AB4-9296-3304A43D60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42584" y="1501343"/>
              <a:ext cx="173798" cy="221379"/>
            </a:xfrm>
            <a:prstGeom prst="straightConnector1">
              <a:avLst/>
            </a:prstGeom>
            <a:noFill/>
            <a:ln w="25400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5" name="직선 화살표 연결선 44">
              <a:extLst>
                <a:ext uri="{FF2B5EF4-FFF2-40B4-BE49-F238E27FC236}">
                  <a16:creationId xmlns="" xmlns:a16="http://schemas.microsoft.com/office/drawing/2014/main" id="{5759FD82-8880-4B8B-BAE9-F81A451CE3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32120" y="1492682"/>
              <a:ext cx="151395" cy="230038"/>
            </a:xfrm>
            <a:prstGeom prst="straightConnector1">
              <a:avLst/>
            </a:prstGeom>
            <a:noFill/>
            <a:ln w="25400" cap="flat" cmpd="sng">
              <a:solidFill>
                <a:srgbClr val="FFC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55E14DFF-C12C-4B58-A0A5-FD3FE1A7738B}"/>
              </a:ext>
            </a:extLst>
          </p:cNvPr>
          <p:cNvSpPr/>
          <p:nvPr/>
        </p:nvSpPr>
        <p:spPr>
          <a:xfrm>
            <a:off x="10010326" y="5380850"/>
            <a:ext cx="583522" cy="23996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spcAft>
                <a:spcPts val="0"/>
              </a:spcAft>
            </a:pPr>
            <a:r>
              <a:rPr lang="en-US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 </a:t>
            </a:r>
            <a:endParaRPr lang="ko-KR" sz="10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79BB2E3F-1E9C-4CFD-8336-9D9F7B25282F}"/>
              </a:ext>
            </a:extLst>
          </p:cNvPr>
          <p:cNvSpPr/>
          <p:nvPr/>
        </p:nvSpPr>
        <p:spPr>
          <a:xfrm>
            <a:off x="10836789" y="5367619"/>
            <a:ext cx="583522" cy="23996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spcAft>
                <a:spcPts val="0"/>
              </a:spcAft>
            </a:pPr>
            <a:r>
              <a:rPr lang="en-US" sz="10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 </a:t>
            </a:r>
            <a:endParaRPr lang="ko-KR" sz="10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788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3676" y="746620"/>
            <a:ext cx="11780970" cy="58974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" y="204874"/>
            <a:ext cx="384343" cy="38434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85" y="284704"/>
            <a:ext cx="1053085" cy="295547"/>
          </a:xfrm>
          <a:prstGeom prst="rect">
            <a:avLst/>
          </a:prstGeom>
        </p:spPr>
      </p:pic>
      <p:grpSp>
        <p:nvGrpSpPr>
          <p:cNvPr id="2" name="그룹 33"/>
          <p:cNvGrpSpPr/>
          <p:nvPr/>
        </p:nvGrpSpPr>
        <p:grpSpPr>
          <a:xfrm>
            <a:off x="9904372" y="222566"/>
            <a:ext cx="1932493" cy="414997"/>
            <a:chOff x="160147" y="1840624"/>
            <a:chExt cx="1485774" cy="315590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83739" y="1869691"/>
              <a:ext cx="1438613" cy="25745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6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</a:t>
              </a:r>
              <a:r>
                <a:rPr lang="en-US" altLang="ko-KR" sz="16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#5. </a:t>
              </a:r>
              <a:r>
                <a:rPr lang="ko-KR" altLang="en-US" sz="16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기능구현</a:t>
              </a:r>
              <a:endParaRPr lang="en-US" altLang="ko-KR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9" name="내용 개체 틀 2"/>
          <p:cNvSpPr>
            <a:spLocks noGrp="1"/>
          </p:cNvSpPr>
          <p:nvPr>
            <p:ph idx="1"/>
          </p:nvPr>
        </p:nvSpPr>
        <p:spPr>
          <a:xfrm>
            <a:off x="318782" y="849932"/>
            <a:ext cx="11585196" cy="5685092"/>
          </a:xfrm>
        </p:spPr>
        <p:txBody>
          <a:bodyPr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marL="0" indent="0" algn="ctr">
              <a:buNone/>
            </a:pPr>
            <a:endParaRPr lang="en-US" altLang="ko-KR" dirty="0"/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3227423" y="27633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12734" y="602911"/>
            <a:ext cx="229377" cy="247021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 flipH="1">
            <a:off x="9109723" y="2860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95034" y="602910"/>
            <a:ext cx="229377" cy="247021"/>
          </a:xfrm>
          <a:prstGeom prst="rect">
            <a:avLst/>
          </a:prstGeom>
        </p:spPr>
      </p:pic>
      <p:sp>
        <p:nvSpPr>
          <p:cNvPr id="19" name="제목 1"/>
          <p:cNvSpPr txBox="1">
            <a:spLocks/>
          </p:cNvSpPr>
          <p:nvPr/>
        </p:nvSpPr>
        <p:spPr>
          <a:xfrm>
            <a:off x="1100597" y="1591318"/>
            <a:ext cx="10027128" cy="42080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ko-KR" altLang="en-US" sz="2000" b="1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6110042" y="1902939"/>
            <a:ext cx="8238" cy="3632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881" y="2380738"/>
            <a:ext cx="4524396" cy="136117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1433384" y="3682313"/>
            <a:ext cx="4374292" cy="8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33"/>
          <p:cNvGrpSpPr/>
          <p:nvPr/>
        </p:nvGrpSpPr>
        <p:grpSpPr>
          <a:xfrm>
            <a:off x="2423394" y="4340244"/>
            <a:ext cx="2273957" cy="624604"/>
            <a:chOff x="150210" y="1840624"/>
            <a:chExt cx="1505675" cy="315590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50210" y="1897338"/>
              <a:ext cx="1505675" cy="20216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20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</a:t>
              </a:r>
              <a:r>
                <a:rPr lang="en-US" altLang="ko-KR" sz="20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#5. Manual</a:t>
              </a:r>
              <a:endParaRPr lang="en-US" altLang="ko-KR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6248746" y="1911177"/>
            <a:ext cx="4725256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dirty="0" smtClean="0"/>
              <a:t>기능설명 및 시연</a:t>
            </a:r>
            <a:endParaRPr lang="en-US" altLang="ko-KR" b="1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7753007" y="2280509"/>
            <a:ext cx="17217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제목 1"/>
          <p:cNvSpPr txBox="1">
            <a:spLocks/>
          </p:cNvSpPr>
          <p:nvPr/>
        </p:nvSpPr>
        <p:spPr>
          <a:xfrm>
            <a:off x="6338045" y="2825582"/>
            <a:ext cx="4561677" cy="39045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dirty="0"/>
              <a:t>[ </a:t>
            </a:r>
            <a:r>
              <a:rPr lang="ko-KR" altLang="en-US" sz="2000" dirty="0"/>
              <a:t>일정 </a:t>
            </a:r>
            <a:r>
              <a:rPr lang="en-US" altLang="ko-KR" sz="2000" dirty="0"/>
              <a:t>- </a:t>
            </a:r>
            <a:r>
              <a:rPr lang="ko-KR" altLang="en-US" sz="2000" dirty="0"/>
              <a:t>개인일정</a:t>
            </a:r>
            <a:r>
              <a:rPr lang="en-US" altLang="ko-KR" sz="2000" dirty="0"/>
              <a:t>, </a:t>
            </a:r>
            <a:r>
              <a:rPr lang="ko-KR" altLang="en-US" sz="2000" dirty="0"/>
              <a:t>부서일정 </a:t>
            </a:r>
            <a:r>
              <a:rPr lang="en-US" altLang="ko-KR" sz="2000" dirty="0"/>
              <a:t>]</a:t>
            </a:r>
          </a:p>
        </p:txBody>
      </p:sp>
      <p:sp>
        <p:nvSpPr>
          <p:cNvPr id="34" name="제목 1"/>
          <p:cNvSpPr txBox="1">
            <a:spLocks/>
          </p:cNvSpPr>
          <p:nvPr/>
        </p:nvSpPr>
        <p:spPr>
          <a:xfrm>
            <a:off x="7736531" y="3274582"/>
            <a:ext cx="1809223" cy="16746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 smtClean="0"/>
              <a:t>개인일정</a:t>
            </a:r>
            <a:endParaRPr lang="en-US" altLang="ko-KR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 smtClean="0"/>
              <a:t>부서일정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18487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3676" y="746620"/>
            <a:ext cx="11780970" cy="58974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" y="204874"/>
            <a:ext cx="384343" cy="38434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85" y="284704"/>
            <a:ext cx="1053085" cy="295547"/>
          </a:xfrm>
          <a:prstGeom prst="rect">
            <a:avLst/>
          </a:prstGeom>
        </p:spPr>
      </p:pic>
      <p:grpSp>
        <p:nvGrpSpPr>
          <p:cNvPr id="2" name="그룹 33"/>
          <p:cNvGrpSpPr/>
          <p:nvPr/>
        </p:nvGrpSpPr>
        <p:grpSpPr>
          <a:xfrm>
            <a:off x="9720000" y="180000"/>
            <a:ext cx="1932493" cy="414997"/>
            <a:chOff x="160147" y="1840624"/>
            <a:chExt cx="1485774" cy="315590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78270" y="1881393"/>
              <a:ext cx="1449558" cy="23405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#5. </a:t>
              </a:r>
              <a:r>
                <a:rPr lang="ko-KR" altLang="en-US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개인일정 </a:t>
              </a:r>
              <a:r>
                <a:rPr lang="en-US" altLang="ko-KR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UI</a:t>
              </a:r>
              <a:endPara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9" name="내용 개체 틀 2"/>
          <p:cNvSpPr>
            <a:spLocks noGrp="1"/>
          </p:cNvSpPr>
          <p:nvPr>
            <p:ph idx="1"/>
          </p:nvPr>
        </p:nvSpPr>
        <p:spPr>
          <a:xfrm>
            <a:off x="318782" y="849932"/>
            <a:ext cx="11585196" cy="5685092"/>
          </a:xfrm>
        </p:spPr>
        <p:txBody>
          <a:bodyPr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marL="0" indent="0" algn="ctr">
              <a:buNone/>
            </a:pPr>
            <a:endParaRPr lang="en-US" altLang="ko-KR" dirty="0"/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3227423" y="27633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12734" y="602911"/>
            <a:ext cx="229377" cy="247021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 flipH="1">
            <a:off x="9109723" y="2860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95034" y="602910"/>
            <a:ext cx="229377" cy="247021"/>
          </a:xfrm>
          <a:prstGeom prst="rect">
            <a:avLst/>
          </a:prstGeom>
        </p:spPr>
      </p:pic>
      <p:pic>
        <p:nvPicPr>
          <p:cNvPr id="19" name="Google Shape;115;p2"/>
          <p:cNvPicPr preferRelativeResize="0"/>
          <p:nvPr/>
        </p:nvPicPr>
        <p:blipFill rotWithShape="1">
          <a:blip r:embed="rId5" cstate="print">
            <a:alphaModFix/>
          </a:blip>
          <a:srcRect/>
          <a:stretch/>
        </p:blipFill>
        <p:spPr>
          <a:xfrm>
            <a:off x="314175" y="1034396"/>
            <a:ext cx="8561817" cy="5453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" name="Google Shape;116;p2"/>
          <p:cNvCxnSpPr/>
          <p:nvPr/>
        </p:nvCxnSpPr>
        <p:spPr>
          <a:xfrm rot="10800000" flipH="1">
            <a:off x="1524895" y="1285281"/>
            <a:ext cx="7299600" cy="1639500"/>
          </a:xfrm>
          <a:prstGeom prst="bentConnector3">
            <a:avLst>
              <a:gd name="adj1" fmla="val 35151"/>
            </a:avLst>
          </a:prstGeom>
          <a:noFill/>
          <a:ln w="25400" cap="flat" cmpd="sng">
            <a:solidFill>
              <a:schemeClr val="accent1"/>
            </a:solidFill>
            <a:prstDash val="solid"/>
            <a:miter lim="8000"/>
            <a:headEnd type="stealth" w="med" len="med"/>
            <a:tailEnd type="stealth" w="med" len="med"/>
          </a:ln>
        </p:spPr>
      </p:cxnSp>
      <p:sp>
        <p:nvSpPr>
          <p:cNvPr id="21" name="Google Shape;117;p2"/>
          <p:cNvSpPr/>
          <p:nvPr/>
        </p:nvSpPr>
        <p:spPr>
          <a:xfrm>
            <a:off x="91689" y="2193388"/>
            <a:ext cx="1753668" cy="1235611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21;p2"/>
          <p:cNvSpPr/>
          <p:nvPr/>
        </p:nvSpPr>
        <p:spPr>
          <a:xfrm>
            <a:off x="2247010" y="3295472"/>
            <a:ext cx="5893037" cy="2054583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3" name="Google Shape;122;p2"/>
          <p:cNvCxnSpPr/>
          <p:nvPr/>
        </p:nvCxnSpPr>
        <p:spPr>
          <a:xfrm>
            <a:off x="8153398" y="3623733"/>
            <a:ext cx="962889" cy="937545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chemeClr val="accent1"/>
            </a:solidFill>
            <a:prstDash val="solid"/>
            <a:miter lim="8000"/>
            <a:headEnd type="stealth" w="med" len="med"/>
            <a:tailEnd type="stealth" w="med" len="med"/>
          </a:ln>
        </p:spPr>
      </p:cxnSp>
      <p:sp>
        <p:nvSpPr>
          <p:cNvPr id="24" name="Google Shape;119;p2"/>
          <p:cNvSpPr txBox="1"/>
          <p:nvPr/>
        </p:nvSpPr>
        <p:spPr>
          <a:xfrm>
            <a:off x="8789901" y="1121685"/>
            <a:ext cx="3184501" cy="1001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개인일정 및 부서별일정</a:t>
            </a:r>
            <a:endParaRPr sz="15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일정의 종류를 구분하여 사용자가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선택을 할 </a:t>
            </a:r>
            <a:r>
              <a: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수있게</a:t>
            </a:r>
            <a:r>
              <a:rPr lang="ko-KR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구현  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20;p2"/>
          <p:cNvSpPr txBox="1"/>
          <p:nvPr/>
        </p:nvSpPr>
        <p:spPr>
          <a:xfrm>
            <a:off x="8871158" y="2404622"/>
            <a:ext cx="3131819" cy="169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전체적인 화면 구현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일정의 제목을 메인으로 출력 및 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해당일정에 사용자가 원하는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색상을 나오게끔하여 사용자가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어떤 일정이 있는지 한눈에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볼수있게 구현 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123;p2"/>
          <p:cNvSpPr txBox="1"/>
          <p:nvPr/>
        </p:nvSpPr>
        <p:spPr>
          <a:xfrm>
            <a:off x="9081295" y="4381903"/>
            <a:ext cx="2876442" cy="1456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사용자가 지정한 일정 목록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사용자가 지정한 일정 목록을 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해당 날짜에 UI로 막대 bar로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표기함으로서 쉽게 일정을 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볼수게 구현  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6213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3676" y="746620"/>
            <a:ext cx="11780970" cy="58974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" y="204874"/>
            <a:ext cx="384343" cy="38434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85" y="284704"/>
            <a:ext cx="1053085" cy="295547"/>
          </a:xfrm>
          <a:prstGeom prst="rect">
            <a:avLst/>
          </a:prstGeom>
        </p:spPr>
      </p:pic>
      <p:grpSp>
        <p:nvGrpSpPr>
          <p:cNvPr id="2" name="그룹 33"/>
          <p:cNvGrpSpPr/>
          <p:nvPr/>
        </p:nvGrpSpPr>
        <p:grpSpPr>
          <a:xfrm>
            <a:off x="9168031" y="180000"/>
            <a:ext cx="2895217" cy="414997"/>
            <a:chOff x="-22619" y="1840624"/>
            <a:chExt cx="1851337" cy="315590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-22619" y="1881393"/>
              <a:ext cx="1851337" cy="23405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#5. </a:t>
              </a:r>
              <a:r>
                <a:rPr lang="ko-KR" altLang="en-US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개인일정 추가 버튼</a:t>
              </a:r>
              <a:endPara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9" name="내용 개체 틀 2"/>
          <p:cNvSpPr>
            <a:spLocks noGrp="1"/>
          </p:cNvSpPr>
          <p:nvPr>
            <p:ph idx="1"/>
          </p:nvPr>
        </p:nvSpPr>
        <p:spPr>
          <a:xfrm>
            <a:off x="318782" y="849932"/>
            <a:ext cx="11585196" cy="5685092"/>
          </a:xfrm>
        </p:spPr>
        <p:txBody>
          <a:bodyPr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marL="0" indent="0" algn="ctr">
              <a:buNone/>
            </a:pPr>
            <a:endParaRPr lang="en-US" altLang="ko-KR" dirty="0"/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3227423" y="27633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12734" y="602911"/>
            <a:ext cx="229377" cy="247021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 flipH="1">
            <a:off x="9109723" y="2860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95034" y="602910"/>
            <a:ext cx="229377" cy="247021"/>
          </a:xfrm>
          <a:prstGeom prst="rect">
            <a:avLst/>
          </a:prstGeom>
        </p:spPr>
      </p:pic>
      <p:sp>
        <p:nvSpPr>
          <p:cNvPr id="19" name="Google Shape;140;p3"/>
          <p:cNvSpPr txBox="1"/>
          <p:nvPr/>
        </p:nvSpPr>
        <p:spPr>
          <a:xfrm>
            <a:off x="8679164" y="1392196"/>
            <a:ext cx="3184501" cy="442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일정 추가 기능</a:t>
            </a:r>
            <a:endParaRPr sz="15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어느 사용자가 이용하던 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사용자가 사용하기 쉽게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드래그 기능(drop down 기능)을 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활용하여 일정추가를 하게 </a:t>
            </a:r>
            <a:r>
              <a: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구현하</a:t>
            </a:r>
            <a:r>
              <a:rPr lang="ko-KR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였습니다</a:t>
            </a:r>
            <a:r>
              <a:rPr lang="ko-KR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drop down 이벤트 발생시에는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일정추가, close 기능을 넣어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사용자는 일정을 </a:t>
            </a:r>
            <a:r>
              <a: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드래그시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언제든지 취소하고 일정을 추가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하는 기능을 구현했습니다.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login이 없을 시에는 해당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drop down 이벤트는 발생하지만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일정을 추가하지 못하도록 </a:t>
            </a:r>
            <a:r>
              <a: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하였습</a:t>
            </a:r>
            <a:r>
              <a:rPr lang="ko-KR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</a:t>
            </a:r>
            <a:r>
              <a:rPr lang="ko-KR" sz="15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니다</a:t>
            </a:r>
            <a:r>
              <a:rPr lang="ko-KR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" name="Google Shape;141;p3"/>
          <p:cNvPicPr preferRelativeResize="0"/>
          <p:nvPr/>
        </p:nvPicPr>
        <p:blipFill rotWithShape="1">
          <a:blip r:embed="rId5" cstate="print">
            <a:alphaModFix/>
          </a:blip>
          <a:srcRect/>
          <a:stretch/>
        </p:blipFill>
        <p:spPr>
          <a:xfrm>
            <a:off x="423334" y="897468"/>
            <a:ext cx="8314266" cy="552415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42;p3"/>
          <p:cNvSpPr/>
          <p:nvPr/>
        </p:nvSpPr>
        <p:spPr>
          <a:xfrm>
            <a:off x="350918" y="3154790"/>
            <a:ext cx="7094789" cy="229668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" name="Google Shape;143;p3"/>
          <p:cNvCxnSpPr/>
          <p:nvPr/>
        </p:nvCxnSpPr>
        <p:spPr>
          <a:xfrm flipV="1">
            <a:off x="5147733" y="1549400"/>
            <a:ext cx="3488267" cy="1600201"/>
          </a:xfrm>
          <a:prstGeom prst="bentConnector3">
            <a:avLst>
              <a:gd name="adj1" fmla="val 0"/>
            </a:avLst>
          </a:prstGeom>
          <a:noFill/>
          <a:ln w="25400" cap="flat" cmpd="sng">
            <a:solidFill>
              <a:schemeClr val="accent1"/>
            </a:solidFill>
            <a:prstDash val="solid"/>
            <a:miter lim="8000"/>
            <a:headEnd type="stealth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126213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3676" y="746620"/>
            <a:ext cx="11780970" cy="58974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" y="204874"/>
            <a:ext cx="384343" cy="38434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85" y="284704"/>
            <a:ext cx="1053085" cy="295547"/>
          </a:xfrm>
          <a:prstGeom prst="rect">
            <a:avLst/>
          </a:prstGeom>
        </p:spPr>
      </p:pic>
      <p:grpSp>
        <p:nvGrpSpPr>
          <p:cNvPr id="2" name="그룹 33"/>
          <p:cNvGrpSpPr/>
          <p:nvPr/>
        </p:nvGrpSpPr>
        <p:grpSpPr>
          <a:xfrm>
            <a:off x="8888634" y="180000"/>
            <a:ext cx="3459822" cy="414997"/>
            <a:chOff x="-108891" y="1840624"/>
            <a:chExt cx="2023880" cy="315590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-108891" y="1881393"/>
              <a:ext cx="2023880" cy="23405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#5. </a:t>
              </a:r>
              <a:r>
                <a:rPr lang="ko-KR" altLang="en-US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개인일정 추가</a:t>
              </a:r>
              <a:r>
                <a:rPr lang="en-US" altLang="ko-KR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</a:t>
              </a:r>
              <a:r>
                <a:rPr lang="ko-KR" altLang="en-US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1400" b="1" dirty="0" err="1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모달창</a:t>
              </a:r>
              <a:endPara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9" name="내용 개체 틀 2"/>
          <p:cNvSpPr>
            <a:spLocks noGrp="1"/>
          </p:cNvSpPr>
          <p:nvPr>
            <p:ph idx="1"/>
          </p:nvPr>
        </p:nvSpPr>
        <p:spPr>
          <a:xfrm>
            <a:off x="318782" y="849932"/>
            <a:ext cx="11585196" cy="5685092"/>
          </a:xfrm>
        </p:spPr>
        <p:txBody>
          <a:bodyPr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marL="0" indent="0" algn="ctr">
              <a:buNone/>
            </a:pPr>
            <a:endParaRPr lang="en-US" altLang="ko-KR" dirty="0"/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3227423" y="27633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12734" y="602911"/>
            <a:ext cx="229377" cy="247021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 flipH="1">
            <a:off x="9109723" y="2860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95034" y="602910"/>
            <a:ext cx="229377" cy="247021"/>
          </a:xfrm>
          <a:prstGeom prst="rect">
            <a:avLst/>
          </a:prstGeom>
        </p:spPr>
      </p:pic>
      <p:pic>
        <p:nvPicPr>
          <p:cNvPr id="19" name="Google Shape;160;p4"/>
          <p:cNvPicPr preferRelativeResize="0"/>
          <p:nvPr/>
        </p:nvPicPr>
        <p:blipFill rotWithShape="1">
          <a:blip r:embed="rId5" cstate="print">
            <a:alphaModFix/>
          </a:blip>
          <a:srcRect/>
          <a:stretch/>
        </p:blipFill>
        <p:spPr>
          <a:xfrm>
            <a:off x="362880" y="1037649"/>
            <a:ext cx="7807572" cy="547704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61;p4"/>
          <p:cNvSpPr/>
          <p:nvPr/>
        </p:nvSpPr>
        <p:spPr>
          <a:xfrm>
            <a:off x="2192530" y="999067"/>
            <a:ext cx="4655677" cy="4411133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63;p4"/>
          <p:cNvSpPr txBox="1"/>
          <p:nvPr/>
        </p:nvSpPr>
        <p:spPr>
          <a:xfrm>
            <a:off x="8721501" y="947125"/>
            <a:ext cx="3184501" cy="5699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 i="0" u="none" strike="noStrike" cap="none">
                <a:solidFill>
                  <a:srgbClr val="649B3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개인일정 기능</a:t>
            </a: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3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하루종일 기능</a:t>
            </a:r>
            <a:endParaRPr sz="1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해당일정을 시간을 설정</a:t>
            </a:r>
            <a:endParaRPr sz="1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할 수 있습니다. 사용자가 </a:t>
            </a:r>
            <a:endParaRPr sz="1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특정시간에 일정이 있을수 있기  </a:t>
            </a:r>
            <a:endParaRPr sz="1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떄문에 해당 기능을 구현.</a:t>
            </a:r>
            <a:endParaRPr sz="1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lang="ko-KR" sz="13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시작, 끝 기능 </a:t>
            </a:r>
            <a:endParaRPr sz="1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드래그한 날짜가 자동으로 입력이  </a:t>
            </a:r>
            <a:endParaRPr sz="1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되며, 사용자가 특정 시간에</a:t>
            </a:r>
            <a:endParaRPr sz="1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일정이 있을수있기 떄문에</a:t>
            </a:r>
            <a:endParaRPr sz="1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날짜 + 시간으로 구현 </a:t>
            </a:r>
            <a:endParaRPr sz="1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색상 기능 </a:t>
            </a:r>
            <a:endParaRPr sz="1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sz="1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사용자가 원하는 색상이 있을수있</a:t>
            </a:r>
            <a:endParaRPr sz="1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기 때문에 사용자가 원하는 색상을</a:t>
            </a:r>
            <a:endParaRPr sz="1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선택 할 수 있게 구현 했습니다. </a:t>
            </a:r>
            <a:endParaRPr sz="1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lang="ko-KR" sz="13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설명 기능</a:t>
            </a:r>
            <a:endParaRPr sz="1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sz="1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해당 일정이 무엇인지 설명기능 구현 </a:t>
            </a:r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endParaRPr sz="15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6849533" y="1625600"/>
            <a:ext cx="18796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13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3676" y="746620"/>
            <a:ext cx="11780970" cy="58974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" y="204874"/>
            <a:ext cx="384343" cy="38434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85" y="284704"/>
            <a:ext cx="1053085" cy="295547"/>
          </a:xfrm>
          <a:prstGeom prst="rect">
            <a:avLst/>
          </a:prstGeom>
        </p:spPr>
      </p:pic>
      <p:grpSp>
        <p:nvGrpSpPr>
          <p:cNvPr id="2" name="그룹 33"/>
          <p:cNvGrpSpPr/>
          <p:nvPr/>
        </p:nvGrpSpPr>
        <p:grpSpPr>
          <a:xfrm>
            <a:off x="9668234" y="180000"/>
            <a:ext cx="2036072" cy="414997"/>
            <a:chOff x="120347" y="1840624"/>
            <a:chExt cx="1565410" cy="315590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20347" y="1881393"/>
              <a:ext cx="1565410" cy="23405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#5. </a:t>
              </a:r>
              <a:r>
                <a:rPr lang="ko-KR" altLang="en-US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개인일정 추가</a:t>
              </a:r>
              <a:endPara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9" name="내용 개체 틀 2"/>
          <p:cNvSpPr>
            <a:spLocks noGrp="1"/>
          </p:cNvSpPr>
          <p:nvPr>
            <p:ph idx="1"/>
          </p:nvPr>
        </p:nvSpPr>
        <p:spPr>
          <a:xfrm>
            <a:off x="318782" y="849932"/>
            <a:ext cx="11585196" cy="5685092"/>
          </a:xfrm>
        </p:spPr>
        <p:txBody>
          <a:bodyPr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marL="0" indent="0" algn="ctr">
              <a:buNone/>
            </a:pPr>
            <a:endParaRPr lang="en-US" altLang="ko-KR" dirty="0"/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3227423" y="27633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12734" y="602911"/>
            <a:ext cx="229377" cy="247021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 flipH="1">
            <a:off x="9109723" y="2860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95034" y="602910"/>
            <a:ext cx="229377" cy="247021"/>
          </a:xfrm>
          <a:prstGeom prst="rect">
            <a:avLst/>
          </a:prstGeom>
        </p:spPr>
      </p:pic>
      <p:pic>
        <p:nvPicPr>
          <p:cNvPr id="19" name="Google Shape;180;p5"/>
          <p:cNvPicPr preferRelativeResize="0"/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372533" y="1024468"/>
            <a:ext cx="8119534" cy="53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81;p5"/>
          <p:cNvSpPr/>
          <p:nvPr/>
        </p:nvSpPr>
        <p:spPr>
          <a:xfrm>
            <a:off x="1709660" y="2537573"/>
            <a:ext cx="4655700" cy="325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1" name="Google Shape;182;p5"/>
          <p:cNvCxnSpPr/>
          <p:nvPr/>
        </p:nvCxnSpPr>
        <p:spPr>
          <a:xfrm flipV="1">
            <a:off x="6365375" y="1667933"/>
            <a:ext cx="2279092" cy="221706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183;p5"/>
          <p:cNvSpPr txBox="1"/>
          <p:nvPr/>
        </p:nvSpPr>
        <p:spPr>
          <a:xfrm>
            <a:off x="8688472" y="1489300"/>
            <a:ext cx="3184500" cy="43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개인일정</a:t>
            </a:r>
            <a:r>
              <a:rPr lang="ko-KR" sz="15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마우스를 </a:t>
            </a:r>
            <a:r>
              <a:rPr lang="ko-KR" sz="15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올릴시</a:t>
            </a:r>
            <a:r>
              <a:rPr lang="ko-KR" sz="15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</a:t>
            </a:r>
            <a:endParaRPr sz="15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한눈에 보기</a:t>
            </a:r>
            <a:endParaRPr sz="15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사용자가 클릭을 해서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볼수있는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방법도 있지만 </a:t>
            </a:r>
            <a:r>
              <a:rPr lang="ko-KR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그 방법이 </a:t>
            </a: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어려운 사용자가  있을 수 있기 </a:t>
            </a: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떄문에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hover시  한눈에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볼수있게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일정 종류,  등록자, 설명 까지   </a:t>
            </a: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구현했습니다.  그냥 구현만 하면 </a:t>
            </a: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기능이 부각이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안될수있기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떄문에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색상을 주어 좀더 UI구현 까지   </a:t>
            </a: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고려 하였습니다. </a:t>
            </a: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6213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3676" y="746620"/>
            <a:ext cx="11780970" cy="58974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" y="204874"/>
            <a:ext cx="384343" cy="38434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85" y="284704"/>
            <a:ext cx="1053085" cy="295547"/>
          </a:xfrm>
          <a:prstGeom prst="rect">
            <a:avLst/>
          </a:prstGeom>
        </p:spPr>
      </p:pic>
      <p:grpSp>
        <p:nvGrpSpPr>
          <p:cNvPr id="2" name="그룹 33"/>
          <p:cNvGrpSpPr/>
          <p:nvPr/>
        </p:nvGrpSpPr>
        <p:grpSpPr>
          <a:xfrm>
            <a:off x="8946297" y="180000"/>
            <a:ext cx="3301434" cy="414997"/>
            <a:chOff x="-69452" y="1840624"/>
            <a:chExt cx="1945002" cy="315590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-69452" y="1881393"/>
              <a:ext cx="1945002" cy="23405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#5. </a:t>
              </a:r>
              <a:r>
                <a:rPr lang="ko-KR" altLang="en-US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개인일정 추가 </a:t>
              </a:r>
              <a:r>
                <a:rPr lang="en-US" altLang="ko-KR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- </a:t>
              </a:r>
              <a:r>
                <a:rPr lang="ko-KR" altLang="en-US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주간</a:t>
              </a:r>
              <a:endPara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9" name="내용 개체 틀 2"/>
          <p:cNvSpPr>
            <a:spLocks noGrp="1"/>
          </p:cNvSpPr>
          <p:nvPr>
            <p:ph idx="1"/>
          </p:nvPr>
        </p:nvSpPr>
        <p:spPr>
          <a:xfrm>
            <a:off x="318782" y="849932"/>
            <a:ext cx="11585196" cy="5685092"/>
          </a:xfrm>
        </p:spPr>
        <p:txBody>
          <a:bodyPr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marL="0" indent="0" algn="ctr">
              <a:buNone/>
            </a:pPr>
            <a:endParaRPr lang="en-US" altLang="ko-KR" dirty="0"/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3227423" y="27633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12734" y="602911"/>
            <a:ext cx="229377" cy="247021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 flipH="1">
            <a:off x="9109723" y="2860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95034" y="602910"/>
            <a:ext cx="229377" cy="247021"/>
          </a:xfrm>
          <a:prstGeom prst="rect">
            <a:avLst/>
          </a:prstGeom>
        </p:spPr>
      </p:pic>
      <p:pic>
        <p:nvPicPr>
          <p:cNvPr id="19" name="Google Shape;200;p6"/>
          <p:cNvPicPr preferRelativeResize="0"/>
          <p:nvPr/>
        </p:nvPicPr>
        <p:blipFill rotWithShape="1">
          <a:blip r:embed="rId5" cstate="print">
            <a:alphaModFix/>
          </a:blip>
          <a:srcRect/>
          <a:stretch/>
        </p:blipFill>
        <p:spPr>
          <a:xfrm>
            <a:off x="577525" y="1047301"/>
            <a:ext cx="7387183" cy="540433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1;p6"/>
          <p:cNvSpPr/>
          <p:nvPr/>
        </p:nvSpPr>
        <p:spPr>
          <a:xfrm>
            <a:off x="2130325" y="1524575"/>
            <a:ext cx="4655700" cy="47103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1" name="Google Shape;202;p6"/>
          <p:cNvCxnSpPr/>
          <p:nvPr/>
        </p:nvCxnSpPr>
        <p:spPr>
          <a:xfrm flipV="1">
            <a:off x="6716128" y="1955800"/>
            <a:ext cx="2013005" cy="188744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203;p6"/>
          <p:cNvSpPr txBox="1"/>
          <p:nvPr/>
        </p:nvSpPr>
        <p:spPr>
          <a:xfrm>
            <a:off x="8736544" y="1540735"/>
            <a:ext cx="3184500" cy="43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15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주간일정 보기 </a:t>
            </a:r>
            <a:endParaRPr sz="15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사용자가 등록 한 일정을  </a:t>
            </a: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주간별로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확인이 가능하게   </a:t>
            </a: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기능을 구현했습니다. </a:t>
            </a: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일주일 단위로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볼수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있게 bar가 </a:t>
            </a: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있으면  오른쪽 왼쪽으로 </a:t>
            </a: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일주일 단위로 출력이   </a:t>
            </a: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가능합니다. </a:t>
            </a: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일정이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겹칠시에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저렇게 표시가 </a:t>
            </a: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되어 사용자가 알아 보기 쉽게 </a:t>
            </a: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구현하였습니다. </a:t>
            </a: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이 기능은 똑같이 hover시 해당</a:t>
            </a: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일정에대한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일정명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등록자,</a:t>
            </a: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일정 내용에 대한 부분이 </a:t>
            </a: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출력하게 기능을 구현했습니다  </a:t>
            </a: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6213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3676" y="746620"/>
            <a:ext cx="11780970" cy="58974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" y="204874"/>
            <a:ext cx="384343" cy="38434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85" y="284704"/>
            <a:ext cx="1053085" cy="295547"/>
          </a:xfrm>
          <a:prstGeom prst="rect">
            <a:avLst/>
          </a:prstGeom>
        </p:spPr>
      </p:pic>
      <p:grpSp>
        <p:nvGrpSpPr>
          <p:cNvPr id="2" name="그룹 33"/>
          <p:cNvGrpSpPr/>
          <p:nvPr/>
        </p:nvGrpSpPr>
        <p:grpSpPr>
          <a:xfrm>
            <a:off x="8959335" y="180000"/>
            <a:ext cx="3238964" cy="414997"/>
            <a:chOff x="-69451" y="1840624"/>
            <a:chExt cx="1945002" cy="315590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-69451" y="1881393"/>
              <a:ext cx="1945002" cy="23405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#5. </a:t>
              </a:r>
              <a:r>
                <a:rPr lang="ko-KR" altLang="en-US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개인일정 추가 </a:t>
              </a:r>
              <a:r>
                <a:rPr lang="en-US" altLang="ko-KR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- </a:t>
              </a:r>
              <a:r>
                <a:rPr lang="ko-KR" altLang="en-US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일간</a:t>
              </a:r>
              <a:endPara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9" name="내용 개체 틀 2"/>
          <p:cNvSpPr>
            <a:spLocks noGrp="1"/>
          </p:cNvSpPr>
          <p:nvPr>
            <p:ph idx="1"/>
          </p:nvPr>
        </p:nvSpPr>
        <p:spPr>
          <a:xfrm>
            <a:off x="318782" y="934602"/>
            <a:ext cx="11585196" cy="5685092"/>
          </a:xfrm>
        </p:spPr>
        <p:txBody>
          <a:bodyPr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marL="0" indent="0" algn="ctr">
              <a:buNone/>
            </a:pPr>
            <a:endParaRPr lang="en-US" altLang="ko-KR" dirty="0"/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3227423" y="27633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12734" y="602911"/>
            <a:ext cx="229377" cy="247021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 flipH="1">
            <a:off x="9109723" y="2860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95034" y="602910"/>
            <a:ext cx="229377" cy="247021"/>
          </a:xfrm>
          <a:prstGeom prst="rect">
            <a:avLst/>
          </a:prstGeom>
        </p:spPr>
      </p:pic>
      <p:pic>
        <p:nvPicPr>
          <p:cNvPr id="19" name="Google Shape;220;p7"/>
          <p:cNvPicPr preferRelativeResize="0"/>
          <p:nvPr/>
        </p:nvPicPr>
        <p:blipFill rotWithShape="1">
          <a:blip r:embed="rId5" cstate="print">
            <a:alphaModFix/>
          </a:blip>
          <a:srcRect/>
          <a:stretch/>
        </p:blipFill>
        <p:spPr>
          <a:xfrm>
            <a:off x="433663" y="963141"/>
            <a:ext cx="8278537" cy="553162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21;p7"/>
          <p:cNvSpPr/>
          <p:nvPr/>
        </p:nvSpPr>
        <p:spPr>
          <a:xfrm>
            <a:off x="2037888" y="1445031"/>
            <a:ext cx="4655700" cy="47103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223;p7"/>
          <p:cNvSpPr txBox="1"/>
          <p:nvPr/>
        </p:nvSpPr>
        <p:spPr>
          <a:xfrm>
            <a:off x="8787358" y="1682408"/>
            <a:ext cx="3184500" cy="43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15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일간일정 보기 </a:t>
            </a:r>
            <a:endParaRPr sz="15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일간일정을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볼수있으며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일간일정을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볼경우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시간별로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정렬이되어있기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떄문에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시간</a:t>
            </a: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별로 일정을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확인할수있습니다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일간일정 기능에도 똑같이 </a:t>
            </a: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사용자가 쉽게 일정에 대한  </a:t>
            </a: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정보를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볼수있게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hover시 일정을 </a:t>
            </a: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볼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수있게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구현하였습니다.</a:t>
            </a: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1" name="꺾인 연결선 30"/>
          <p:cNvCxnSpPr/>
          <p:nvPr/>
        </p:nvCxnSpPr>
        <p:spPr>
          <a:xfrm flipV="1">
            <a:off x="6697133" y="1854200"/>
            <a:ext cx="2091267" cy="1583267"/>
          </a:xfrm>
          <a:prstGeom prst="bentConnector3">
            <a:avLst>
              <a:gd name="adj1" fmla="val 5000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13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3676" y="746620"/>
            <a:ext cx="11780970" cy="58974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" y="204874"/>
            <a:ext cx="384343" cy="38434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85" y="284704"/>
            <a:ext cx="1053085" cy="295547"/>
          </a:xfrm>
          <a:prstGeom prst="rect">
            <a:avLst/>
          </a:prstGeom>
        </p:spPr>
      </p:pic>
      <p:grpSp>
        <p:nvGrpSpPr>
          <p:cNvPr id="2" name="그룹 33"/>
          <p:cNvGrpSpPr/>
          <p:nvPr/>
        </p:nvGrpSpPr>
        <p:grpSpPr>
          <a:xfrm>
            <a:off x="9597081" y="180000"/>
            <a:ext cx="2107221" cy="414997"/>
            <a:chOff x="120345" y="1840624"/>
            <a:chExt cx="1565409" cy="315590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20345" y="1881393"/>
              <a:ext cx="1565409" cy="23405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#5. </a:t>
              </a:r>
              <a:r>
                <a:rPr lang="ko-KR" altLang="en-US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개인일정 목록</a:t>
              </a:r>
              <a:endPara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9" name="내용 개체 틀 2"/>
          <p:cNvSpPr>
            <a:spLocks noGrp="1"/>
          </p:cNvSpPr>
          <p:nvPr>
            <p:ph idx="1"/>
          </p:nvPr>
        </p:nvSpPr>
        <p:spPr>
          <a:xfrm>
            <a:off x="318782" y="849932"/>
            <a:ext cx="11585196" cy="5685092"/>
          </a:xfrm>
        </p:spPr>
        <p:txBody>
          <a:bodyPr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marL="0" indent="0" algn="ctr">
              <a:buNone/>
            </a:pPr>
            <a:endParaRPr lang="en-US" altLang="ko-KR" dirty="0"/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3227423" y="27633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12734" y="602911"/>
            <a:ext cx="229377" cy="247021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 flipH="1">
            <a:off x="9109723" y="2860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95034" y="602910"/>
            <a:ext cx="229377" cy="247021"/>
          </a:xfrm>
          <a:prstGeom prst="rect">
            <a:avLst/>
          </a:prstGeom>
        </p:spPr>
      </p:pic>
      <p:pic>
        <p:nvPicPr>
          <p:cNvPr id="19" name="Google Shape;240;p8"/>
          <p:cNvPicPr preferRelativeResize="0"/>
          <p:nvPr/>
        </p:nvPicPr>
        <p:blipFill rotWithShape="1">
          <a:blip r:embed="rId5" cstate="print">
            <a:alphaModFix/>
          </a:blip>
          <a:srcRect/>
          <a:stretch/>
        </p:blipFill>
        <p:spPr>
          <a:xfrm>
            <a:off x="349111" y="835433"/>
            <a:ext cx="8052631" cy="564915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41;p8"/>
          <p:cNvSpPr/>
          <p:nvPr/>
        </p:nvSpPr>
        <p:spPr>
          <a:xfrm>
            <a:off x="719946" y="1018050"/>
            <a:ext cx="3260100" cy="47103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1" name="Google Shape;242;p8"/>
          <p:cNvCxnSpPr/>
          <p:nvPr/>
        </p:nvCxnSpPr>
        <p:spPr>
          <a:xfrm flipV="1">
            <a:off x="3987800" y="2455333"/>
            <a:ext cx="4521200" cy="189653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243;p8"/>
          <p:cNvSpPr txBox="1"/>
          <p:nvPr/>
        </p:nvSpPr>
        <p:spPr>
          <a:xfrm>
            <a:off x="8579888" y="2012645"/>
            <a:ext cx="3184500" cy="43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15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일정목록</a:t>
            </a:r>
            <a:endParaRPr sz="15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일정목록을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볼수있는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기능입니다.</a:t>
            </a: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일정목록을 한눈에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볼수있으며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주간, 일정과 다른 List 형식의 </a:t>
            </a: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일정목록을 구현하였습니다. </a:t>
            </a: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사용자의 보기 편안 캘린더를  </a:t>
            </a: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lang="ko-KR" sz="15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구현하기위해</a:t>
            </a: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List 형식의  </a:t>
            </a:r>
            <a:endParaRPr sz="1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일정목록을 구현하였습니다.</a:t>
            </a:r>
            <a:endParaRPr sz="15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6213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2700" y="7028"/>
            <a:ext cx="12179300" cy="6850972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95575" y="798165"/>
            <a:ext cx="9131990" cy="57318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" y="204874"/>
            <a:ext cx="781159" cy="78115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63" y="702815"/>
            <a:ext cx="1053085" cy="29554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99" y="1136402"/>
            <a:ext cx="1903749" cy="666843"/>
          </a:xfrm>
          <a:prstGeom prst="rect">
            <a:avLst/>
          </a:prstGeom>
        </p:spPr>
      </p:pic>
      <p:cxnSp>
        <p:nvCxnSpPr>
          <p:cNvPr id="29" name="직선 연결선 28"/>
          <p:cNvCxnSpPr/>
          <p:nvPr/>
        </p:nvCxnSpPr>
        <p:spPr>
          <a:xfrm flipH="1">
            <a:off x="223676" y="1126463"/>
            <a:ext cx="20490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5071396" y="3242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9537828" y="3242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63852" y="633926"/>
            <a:ext cx="229377" cy="24702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27902" y="636306"/>
            <a:ext cx="229377" cy="247021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104999" y="2716515"/>
            <a:ext cx="2578265" cy="433085"/>
            <a:chOff x="160147" y="1840624"/>
            <a:chExt cx="1504907" cy="315590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61790" y="1891918"/>
              <a:ext cx="1503264" cy="21814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6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#4. Project Design</a:t>
              </a:r>
              <a:endParaRPr lang="en-US" altLang="ko-KR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185586" y="3411261"/>
            <a:ext cx="2173946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바른고딕" panose="020B0603020101020101" pitchFamily="50" charset="-127"/>
              </a:rPr>
              <a:t>USECASE DIAGRAM</a:t>
            </a:r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C00000"/>
              </a:solidFill>
              <a:latin typeface="+mj-lt"/>
              <a:ea typeface="나눔바른고딕" panose="020B0603020101020101" pitchFamily="50" charset="-127"/>
            </a:endParaRPr>
          </a:p>
          <a:p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+mj-lt"/>
                <a:ea typeface="나눔바른고딕" panose="020B0603020101020101" pitchFamily="50" charset="-127"/>
              </a:rPr>
              <a:t/>
            </a:r>
            <a:br>
              <a:rPr lang="en-US" altLang="ko-KR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+mj-lt"/>
                <a:ea typeface="나눔바른고딕" panose="020B0603020101020101" pitchFamily="50" charset="-127"/>
              </a:rPr>
            </a:br>
            <a:r>
              <a:rPr lang="ko-KR" altLang="en-US" sz="1200" dirty="0" err="1" smtClean="0"/>
              <a:t>유스케이스는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UML</a:t>
            </a:r>
            <a:r>
              <a:rPr lang="ko-KR" altLang="en-US" sz="1200" dirty="0"/>
              <a:t>의 행위자와 </a:t>
            </a:r>
            <a:r>
              <a:rPr lang="ko-KR" altLang="en-US" sz="1200" dirty="0" err="1"/>
              <a:t>액터가</a:t>
            </a:r>
            <a:r>
              <a:rPr lang="ko-KR" altLang="en-US" sz="1200" dirty="0"/>
              <a:t> 요구하여 시스템이 수행하는 일의 목표이다</a:t>
            </a:r>
            <a:r>
              <a:rPr lang="en-US" altLang="ko-KR" sz="1200" dirty="0"/>
              <a:t>.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j-lt"/>
              <a:ea typeface="나눔바른고딕 UltraLight" panose="020B0603020101020101" pitchFamily="50" charset="-127"/>
            </a:endParaRPr>
          </a:p>
        </p:txBody>
      </p:sp>
      <p:sp>
        <p:nvSpPr>
          <p:cNvPr id="39" name="내용 개체 틀 2"/>
          <p:cNvSpPr>
            <a:spLocks noGrp="1"/>
          </p:cNvSpPr>
          <p:nvPr>
            <p:ph idx="1"/>
          </p:nvPr>
        </p:nvSpPr>
        <p:spPr>
          <a:xfrm>
            <a:off x="2867025" y="1417648"/>
            <a:ext cx="8822747" cy="4964102"/>
          </a:xfrm>
        </p:spPr>
        <p:txBody>
          <a:bodyPr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marL="0" indent="0" algn="ctr">
              <a:buNone/>
            </a:pPr>
            <a:endParaRPr lang="en-US" altLang="ko-KR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080" y="1268691"/>
            <a:ext cx="8586636" cy="5261318"/>
          </a:xfrm>
          <a:prstGeom prst="rect">
            <a:avLst/>
          </a:prstGeom>
        </p:spPr>
      </p:pic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3949843" y="950771"/>
            <a:ext cx="6657109" cy="208243"/>
          </a:xfrm>
        </p:spPr>
        <p:txBody>
          <a:bodyPr>
            <a:noAutofit/>
          </a:bodyPr>
          <a:lstStyle/>
          <a:p>
            <a:pPr algn="ctr"/>
            <a:r>
              <a:rPr lang="en-US" altLang="ko-KR" sz="2000" b="1" dirty="0" smtClean="0"/>
              <a:t>USECASE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929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3676" y="746620"/>
            <a:ext cx="11780970" cy="58974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" y="204874"/>
            <a:ext cx="384343" cy="38434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85" y="284704"/>
            <a:ext cx="1053085" cy="295547"/>
          </a:xfrm>
          <a:prstGeom prst="rect">
            <a:avLst/>
          </a:prstGeom>
        </p:spPr>
      </p:pic>
      <p:grpSp>
        <p:nvGrpSpPr>
          <p:cNvPr id="2" name="그룹 33"/>
          <p:cNvGrpSpPr/>
          <p:nvPr/>
        </p:nvGrpSpPr>
        <p:grpSpPr>
          <a:xfrm>
            <a:off x="9904372" y="222566"/>
            <a:ext cx="1932493" cy="414997"/>
            <a:chOff x="160147" y="1840624"/>
            <a:chExt cx="1485774" cy="315590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83739" y="1869691"/>
              <a:ext cx="1438613" cy="25745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6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</a:t>
              </a:r>
              <a:r>
                <a:rPr lang="en-US" altLang="ko-KR" sz="16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#5. </a:t>
              </a:r>
              <a:r>
                <a:rPr lang="ko-KR" altLang="en-US" sz="16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기능구현</a:t>
              </a:r>
              <a:endParaRPr lang="en-US" altLang="ko-KR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9" name="내용 개체 틀 2"/>
          <p:cNvSpPr>
            <a:spLocks noGrp="1"/>
          </p:cNvSpPr>
          <p:nvPr>
            <p:ph idx="1"/>
          </p:nvPr>
        </p:nvSpPr>
        <p:spPr>
          <a:xfrm>
            <a:off x="318782" y="849932"/>
            <a:ext cx="11585196" cy="5685092"/>
          </a:xfrm>
        </p:spPr>
        <p:txBody>
          <a:bodyPr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marL="0" indent="0" algn="ctr">
              <a:buNone/>
            </a:pPr>
            <a:endParaRPr lang="en-US" altLang="ko-KR" dirty="0"/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3227423" y="27633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12734" y="602911"/>
            <a:ext cx="229377" cy="247021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 flipH="1">
            <a:off x="9109723" y="2860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95034" y="602910"/>
            <a:ext cx="229377" cy="247021"/>
          </a:xfrm>
          <a:prstGeom prst="rect">
            <a:avLst/>
          </a:prstGeom>
        </p:spPr>
      </p:pic>
      <p:sp>
        <p:nvSpPr>
          <p:cNvPr id="19" name="제목 1"/>
          <p:cNvSpPr txBox="1">
            <a:spLocks/>
          </p:cNvSpPr>
          <p:nvPr/>
        </p:nvSpPr>
        <p:spPr>
          <a:xfrm>
            <a:off x="1100597" y="1591318"/>
            <a:ext cx="10027128" cy="42080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ko-KR" altLang="en-US" sz="2000" b="1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6110042" y="1902939"/>
            <a:ext cx="8238" cy="3632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881" y="2380738"/>
            <a:ext cx="4524396" cy="136117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1433384" y="3682313"/>
            <a:ext cx="4374292" cy="8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33"/>
          <p:cNvGrpSpPr/>
          <p:nvPr/>
        </p:nvGrpSpPr>
        <p:grpSpPr>
          <a:xfrm>
            <a:off x="2423394" y="4340244"/>
            <a:ext cx="2273957" cy="624604"/>
            <a:chOff x="150210" y="1840624"/>
            <a:chExt cx="1505675" cy="315590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50210" y="1897338"/>
              <a:ext cx="1505675" cy="20216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20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</a:t>
              </a:r>
              <a:r>
                <a:rPr lang="en-US" altLang="ko-KR" sz="20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#5. Manual</a:t>
              </a:r>
              <a:endParaRPr lang="en-US" altLang="ko-KR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6248746" y="1911177"/>
            <a:ext cx="4725256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dirty="0" smtClean="0"/>
              <a:t>기능설명 및 시연</a:t>
            </a:r>
            <a:endParaRPr lang="en-US" altLang="ko-KR" b="1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7753007" y="2280509"/>
            <a:ext cx="17217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제목 1"/>
          <p:cNvSpPr txBox="1">
            <a:spLocks/>
          </p:cNvSpPr>
          <p:nvPr/>
        </p:nvSpPr>
        <p:spPr>
          <a:xfrm>
            <a:off x="6338045" y="2693775"/>
            <a:ext cx="4561677" cy="39045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600" dirty="0"/>
              <a:t>[ </a:t>
            </a:r>
            <a:r>
              <a:rPr lang="ko-KR" altLang="en-US" sz="1600" dirty="0"/>
              <a:t>결재 </a:t>
            </a:r>
            <a:r>
              <a:rPr lang="en-US" altLang="ko-KR" sz="1600" dirty="0" smtClean="0"/>
              <a:t>– </a:t>
            </a:r>
            <a:r>
              <a:rPr lang="ko-KR" altLang="en-US" sz="1600" dirty="0" smtClean="0"/>
              <a:t>지출</a:t>
            </a:r>
            <a:r>
              <a:rPr lang="en-US" altLang="ko-KR" sz="1600" dirty="0" smtClean="0"/>
              <a:t>&amp;</a:t>
            </a:r>
            <a:r>
              <a:rPr lang="ko-KR" altLang="en-US" sz="1600" dirty="0" smtClean="0"/>
              <a:t>휴가 결재서</a:t>
            </a:r>
            <a:r>
              <a:rPr lang="en-US" altLang="ko-KR" sz="1600" dirty="0" smtClean="0"/>
              <a:t>, </a:t>
            </a:r>
            <a:r>
              <a:rPr lang="ko-KR" altLang="en-US" sz="1600" dirty="0"/>
              <a:t>결재문서 </a:t>
            </a:r>
            <a:r>
              <a:rPr lang="ko-KR" altLang="en-US" sz="1600" dirty="0" smtClean="0"/>
              <a:t>수신함 </a:t>
            </a:r>
            <a:r>
              <a:rPr lang="en-US" altLang="ko-KR" sz="1600" dirty="0" smtClean="0"/>
              <a:t>]</a:t>
            </a:r>
            <a:endParaRPr lang="en-US" altLang="ko-KR" sz="1600" dirty="0"/>
          </a:p>
        </p:txBody>
      </p:sp>
      <p:sp>
        <p:nvSpPr>
          <p:cNvPr id="34" name="제목 1"/>
          <p:cNvSpPr txBox="1">
            <a:spLocks/>
          </p:cNvSpPr>
          <p:nvPr/>
        </p:nvSpPr>
        <p:spPr>
          <a:xfrm>
            <a:off x="7005887" y="3357446"/>
            <a:ext cx="3234230" cy="16746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지출결의서 작성</a:t>
            </a:r>
            <a:r>
              <a:rPr lang="en-US" altLang="ko-KR" sz="1800" dirty="0"/>
              <a:t>(6page)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지출결의서 수신함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결재완료</a:t>
            </a:r>
            <a:r>
              <a:rPr lang="en-US" altLang="ko-KR" sz="1800" dirty="0"/>
              <a:t>/</a:t>
            </a:r>
            <a:r>
              <a:rPr lang="ko-KR" altLang="en-US" sz="1800" dirty="0"/>
              <a:t>미결재 상세보기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인쇄하기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휴가신청서작성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84655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3676" y="746620"/>
            <a:ext cx="11780970" cy="58974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" y="204874"/>
            <a:ext cx="384343" cy="38434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85" y="284704"/>
            <a:ext cx="1053085" cy="295547"/>
          </a:xfrm>
          <a:prstGeom prst="rect">
            <a:avLst/>
          </a:prstGeom>
        </p:spPr>
      </p:pic>
      <p:grpSp>
        <p:nvGrpSpPr>
          <p:cNvPr id="2" name="그룹 33"/>
          <p:cNvGrpSpPr/>
          <p:nvPr/>
        </p:nvGrpSpPr>
        <p:grpSpPr>
          <a:xfrm>
            <a:off x="9555892" y="222566"/>
            <a:ext cx="2354453" cy="414997"/>
            <a:chOff x="103681" y="1840624"/>
            <a:chExt cx="1598733" cy="315590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03681" y="1881393"/>
              <a:ext cx="1598733" cy="23405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#5. </a:t>
              </a:r>
              <a:r>
                <a:rPr lang="ko-KR" altLang="en-US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지출결의서 작성</a:t>
              </a:r>
              <a:endPara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9" name="내용 개체 틀 2"/>
          <p:cNvSpPr>
            <a:spLocks noGrp="1"/>
          </p:cNvSpPr>
          <p:nvPr>
            <p:ph idx="1"/>
          </p:nvPr>
        </p:nvSpPr>
        <p:spPr>
          <a:xfrm>
            <a:off x="318782" y="849932"/>
            <a:ext cx="11585196" cy="5685092"/>
          </a:xfrm>
        </p:spPr>
        <p:txBody>
          <a:bodyPr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marL="0" indent="0" algn="ctr">
              <a:buNone/>
            </a:pPr>
            <a:endParaRPr lang="en-US" altLang="ko-KR" dirty="0"/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3227423" y="27633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12734" y="602911"/>
            <a:ext cx="229377" cy="247021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 flipH="1">
            <a:off x="9109723" y="2860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95034" y="602910"/>
            <a:ext cx="229377" cy="247021"/>
          </a:xfrm>
          <a:prstGeom prst="rect">
            <a:avLst/>
          </a:prstGeom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3333" y="930523"/>
            <a:ext cx="11379200" cy="5554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6213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3676" y="746620"/>
            <a:ext cx="11780970" cy="58974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" y="204874"/>
            <a:ext cx="384343" cy="38434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85" y="284704"/>
            <a:ext cx="1053085" cy="295547"/>
          </a:xfrm>
          <a:prstGeom prst="rect">
            <a:avLst/>
          </a:prstGeom>
        </p:spPr>
      </p:pic>
      <p:sp>
        <p:nvSpPr>
          <p:cNvPr id="39" name="내용 개체 틀 2"/>
          <p:cNvSpPr>
            <a:spLocks noGrp="1"/>
          </p:cNvSpPr>
          <p:nvPr>
            <p:ph idx="1"/>
          </p:nvPr>
        </p:nvSpPr>
        <p:spPr>
          <a:xfrm>
            <a:off x="318782" y="849932"/>
            <a:ext cx="11585196" cy="5685092"/>
          </a:xfrm>
        </p:spPr>
        <p:txBody>
          <a:bodyPr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marL="0" indent="0" algn="ctr">
              <a:buNone/>
            </a:pPr>
            <a:endParaRPr lang="en-US" altLang="ko-KR" dirty="0"/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3227423" y="27633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12734" y="602911"/>
            <a:ext cx="229377" cy="247021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 flipH="1">
            <a:off x="9109723" y="2860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95034" y="602910"/>
            <a:ext cx="229377" cy="247021"/>
          </a:xfrm>
          <a:prstGeom prst="rect">
            <a:avLst/>
          </a:prstGeom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1232" y="922866"/>
            <a:ext cx="10981614" cy="5511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0" name="그룹 33"/>
          <p:cNvGrpSpPr/>
          <p:nvPr/>
        </p:nvGrpSpPr>
        <p:grpSpPr>
          <a:xfrm>
            <a:off x="9555892" y="222566"/>
            <a:ext cx="2354453" cy="414997"/>
            <a:chOff x="103681" y="1840624"/>
            <a:chExt cx="1598733" cy="315590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03681" y="1881393"/>
              <a:ext cx="1598733" cy="23405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#5. </a:t>
              </a:r>
              <a:r>
                <a:rPr lang="ko-KR" altLang="en-US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지출결의서 작성</a:t>
              </a:r>
              <a:endPara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213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3676" y="746620"/>
            <a:ext cx="11780970" cy="58974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" y="204874"/>
            <a:ext cx="384343" cy="38434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85" y="284704"/>
            <a:ext cx="1053085" cy="295547"/>
          </a:xfrm>
          <a:prstGeom prst="rect">
            <a:avLst/>
          </a:prstGeom>
        </p:spPr>
      </p:pic>
      <p:sp>
        <p:nvSpPr>
          <p:cNvPr id="39" name="내용 개체 틀 2"/>
          <p:cNvSpPr>
            <a:spLocks noGrp="1"/>
          </p:cNvSpPr>
          <p:nvPr>
            <p:ph idx="1"/>
          </p:nvPr>
        </p:nvSpPr>
        <p:spPr>
          <a:xfrm>
            <a:off x="318782" y="849932"/>
            <a:ext cx="11585196" cy="5685092"/>
          </a:xfrm>
        </p:spPr>
        <p:txBody>
          <a:bodyPr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marL="0" indent="0" algn="ctr">
              <a:buNone/>
            </a:pPr>
            <a:endParaRPr lang="en-US" altLang="ko-KR" dirty="0"/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3227423" y="27633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12734" y="602911"/>
            <a:ext cx="229377" cy="247021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 flipH="1">
            <a:off x="9109723" y="2860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95034" y="602910"/>
            <a:ext cx="229377" cy="247021"/>
          </a:xfrm>
          <a:prstGeom prst="rect">
            <a:avLst/>
          </a:prstGeom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3778" y="982130"/>
            <a:ext cx="10998621" cy="5447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0" name="그룹 33"/>
          <p:cNvGrpSpPr/>
          <p:nvPr/>
        </p:nvGrpSpPr>
        <p:grpSpPr>
          <a:xfrm>
            <a:off x="9555892" y="222566"/>
            <a:ext cx="2354453" cy="414997"/>
            <a:chOff x="103681" y="1840624"/>
            <a:chExt cx="1598733" cy="315590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03681" y="1881393"/>
              <a:ext cx="1598733" cy="23405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#5. </a:t>
              </a:r>
              <a:r>
                <a:rPr lang="ko-KR" altLang="en-US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지출결의서 작성</a:t>
              </a:r>
              <a:endPara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213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3676" y="746620"/>
            <a:ext cx="11780970" cy="58974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" y="204874"/>
            <a:ext cx="384343" cy="38434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85" y="284704"/>
            <a:ext cx="1053085" cy="295547"/>
          </a:xfrm>
          <a:prstGeom prst="rect">
            <a:avLst/>
          </a:prstGeom>
        </p:spPr>
      </p:pic>
      <p:sp>
        <p:nvSpPr>
          <p:cNvPr id="39" name="내용 개체 틀 2"/>
          <p:cNvSpPr>
            <a:spLocks noGrp="1"/>
          </p:cNvSpPr>
          <p:nvPr>
            <p:ph idx="1"/>
          </p:nvPr>
        </p:nvSpPr>
        <p:spPr>
          <a:xfrm>
            <a:off x="318782" y="849932"/>
            <a:ext cx="11585196" cy="5685092"/>
          </a:xfrm>
        </p:spPr>
        <p:txBody>
          <a:bodyPr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marL="0" indent="0" algn="ctr">
              <a:buNone/>
            </a:pPr>
            <a:endParaRPr lang="en-US" altLang="ko-KR" dirty="0"/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3227423" y="27633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12734" y="602911"/>
            <a:ext cx="229377" cy="247021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 flipH="1">
            <a:off x="9109723" y="2860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95034" y="602910"/>
            <a:ext cx="229377" cy="247021"/>
          </a:xfrm>
          <a:prstGeom prst="rect">
            <a:avLst/>
          </a:prstGeom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2534" y="978415"/>
            <a:ext cx="11461245" cy="5371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0" name="그룹 33"/>
          <p:cNvGrpSpPr/>
          <p:nvPr/>
        </p:nvGrpSpPr>
        <p:grpSpPr>
          <a:xfrm>
            <a:off x="9555892" y="222566"/>
            <a:ext cx="2354453" cy="414997"/>
            <a:chOff x="103681" y="1840624"/>
            <a:chExt cx="1598733" cy="315590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03681" y="1881393"/>
              <a:ext cx="1598733" cy="23405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#5. </a:t>
              </a:r>
              <a:r>
                <a:rPr lang="ko-KR" altLang="en-US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지출결의서 작성</a:t>
              </a:r>
              <a:endPara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213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3676" y="746620"/>
            <a:ext cx="11780970" cy="58974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" y="204874"/>
            <a:ext cx="384343" cy="38434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85" y="284704"/>
            <a:ext cx="1053085" cy="295547"/>
          </a:xfrm>
          <a:prstGeom prst="rect">
            <a:avLst/>
          </a:prstGeom>
        </p:spPr>
      </p:pic>
      <p:sp>
        <p:nvSpPr>
          <p:cNvPr id="39" name="내용 개체 틀 2"/>
          <p:cNvSpPr>
            <a:spLocks noGrp="1"/>
          </p:cNvSpPr>
          <p:nvPr>
            <p:ph idx="1"/>
          </p:nvPr>
        </p:nvSpPr>
        <p:spPr>
          <a:xfrm>
            <a:off x="318782" y="849932"/>
            <a:ext cx="11585196" cy="5685092"/>
          </a:xfrm>
        </p:spPr>
        <p:txBody>
          <a:bodyPr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marL="0" indent="0" algn="ctr">
              <a:buNone/>
            </a:pPr>
            <a:endParaRPr lang="en-US" altLang="ko-KR" dirty="0"/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3227423" y="27633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12734" y="602911"/>
            <a:ext cx="229377" cy="247021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 flipH="1">
            <a:off x="9109723" y="2860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95034" y="602910"/>
            <a:ext cx="229377" cy="247021"/>
          </a:xfrm>
          <a:prstGeom prst="rect">
            <a:avLst/>
          </a:prstGeom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9468" y="907538"/>
            <a:ext cx="11412337" cy="5527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0" name="그룹 33"/>
          <p:cNvGrpSpPr/>
          <p:nvPr/>
        </p:nvGrpSpPr>
        <p:grpSpPr>
          <a:xfrm>
            <a:off x="9555892" y="222566"/>
            <a:ext cx="2354453" cy="414997"/>
            <a:chOff x="103681" y="1840624"/>
            <a:chExt cx="1598733" cy="315590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03681" y="1881393"/>
              <a:ext cx="1598733" cy="23405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#5. </a:t>
              </a:r>
              <a:r>
                <a:rPr lang="ko-KR" altLang="en-US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지출결의서 작성</a:t>
              </a:r>
              <a:endPara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213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3676" y="746620"/>
            <a:ext cx="11780970" cy="58974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" y="204874"/>
            <a:ext cx="384343" cy="38434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85" y="284704"/>
            <a:ext cx="1053085" cy="295547"/>
          </a:xfrm>
          <a:prstGeom prst="rect">
            <a:avLst/>
          </a:prstGeom>
        </p:spPr>
      </p:pic>
      <p:sp>
        <p:nvSpPr>
          <p:cNvPr id="39" name="내용 개체 틀 2"/>
          <p:cNvSpPr>
            <a:spLocks noGrp="1"/>
          </p:cNvSpPr>
          <p:nvPr>
            <p:ph idx="1"/>
          </p:nvPr>
        </p:nvSpPr>
        <p:spPr>
          <a:xfrm>
            <a:off x="318782" y="849932"/>
            <a:ext cx="11585196" cy="5685092"/>
          </a:xfrm>
        </p:spPr>
        <p:txBody>
          <a:bodyPr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marL="0" indent="0" algn="ctr">
              <a:buNone/>
            </a:pPr>
            <a:endParaRPr lang="en-US" altLang="ko-KR" dirty="0"/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3227423" y="27633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12734" y="602911"/>
            <a:ext cx="229377" cy="247021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 flipH="1">
            <a:off x="9109723" y="2860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95034" y="602910"/>
            <a:ext cx="229377" cy="247021"/>
          </a:xfrm>
          <a:prstGeom prst="rect">
            <a:avLst/>
          </a:prstGeom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7937" y="880690"/>
            <a:ext cx="11379200" cy="5582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0" name="그룹 33"/>
          <p:cNvGrpSpPr/>
          <p:nvPr/>
        </p:nvGrpSpPr>
        <p:grpSpPr>
          <a:xfrm>
            <a:off x="9555892" y="222566"/>
            <a:ext cx="2354453" cy="414997"/>
            <a:chOff x="103681" y="1840624"/>
            <a:chExt cx="1598733" cy="315590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03681" y="1881393"/>
              <a:ext cx="1598733" cy="23405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#5. </a:t>
              </a:r>
              <a:r>
                <a:rPr lang="ko-KR" altLang="en-US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지출결의서 작성</a:t>
              </a:r>
              <a:endPara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213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3676" y="746620"/>
            <a:ext cx="11780970" cy="58974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" y="204874"/>
            <a:ext cx="384343" cy="38434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85" y="284704"/>
            <a:ext cx="1053085" cy="295547"/>
          </a:xfrm>
          <a:prstGeom prst="rect">
            <a:avLst/>
          </a:prstGeom>
        </p:spPr>
      </p:pic>
      <p:sp>
        <p:nvSpPr>
          <p:cNvPr id="39" name="내용 개체 틀 2"/>
          <p:cNvSpPr>
            <a:spLocks noGrp="1"/>
          </p:cNvSpPr>
          <p:nvPr>
            <p:ph idx="1"/>
          </p:nvPr>
        </p:nvSpPr>
        <p:spPr>
          <a:xfrm>
            <a:off x="318782" y="849932"/>
            <a:ext cx="11585196" cy="5685092"/>
          </a:xfrm>
        </p:spPr>
        <p:txBody>
          <a:bodyPr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marL="0" indent="0" algn="ctr">
              <a:buNone/>
            </a:pPr>
            <a:endParaRPr lang="en-US" altLang="ko-KR" dirty="0"/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3227423" y="27633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12734" y="602911"/>
            <a:ext cx="229377" cy="247021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 flipH="1">
            <a:off x="9109723" y="2860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95034" y="602910"/>
            <a:ext cx="229377" cy="247021"/>
          </a:xfrm>
          <a:prstGeom prst="rect">
            <a:avLst/>
          </a:prstGeom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0337" y="967965"/>
            <a:ext cx="11091335" cy="5490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그룹 19"/>
          <p:cNvGrpSpPr/>
          <p:nvPr/>
        </p:nvGrpSpPr>
        <p:grpSpPr>
          <a:xfrm>
            <a:off x="9131381" y="222566"/>
            <a:ext cx="2910197" cy="414997"/>
            <a:chOff x="22687" y="1840624"/>
            <a:chExt cx="1760724" cy="315590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2687" y="1881393"/>
              <a:ext cx="1760724" cy="23405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#5. </a:t>
              </a:r>
              <a:r>
                <a:rPr lang="ko-KR" altLang="en-US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지출결의서 수신함</a:t>
              </a:r>
              <a:endPara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213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3676" y="746620"/>
            <a:ext cx="11780970" cy="58974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" y="204874"/>
            <a:ext cx="384343" cy="38434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85" y="284704"/>
            <a:ext cx="1053085" cy="295547"/>
          </a:xfrm>
          <a:prstGeom prst="rect">
            <a:avLst/>
          </a:prstGeom>
        </p:spPr>
      </p:pic>
      <p:grpSp>
        <p:nvGrpSpPr>
          <p:cNvPr id="2" name="그룹 33"/>
          <p:cNvGrpSpPr/>
          <p:nvPr/>
        </p:nvGrpSpPr>
        <p:grpSpPr>
          <a:xfrm>
            <a:off x="8749716" y="222566"/>
            <a:ext cx="3662849" cy="414997"/>
            <a:chOff x="-85123" y="1840624"/>
            <a:chExt cx="1976346" cy="315590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-85123" y="1881393"/>
              <a:ext cx="1976346" cy="23405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#5. </a:t>
              </a:r>
              <a:r>
                <a:rPr lang="ko-KR" altLang="en-US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결재완료</a:t>
              </a:r>
              <a:r>
                <a:rPr lang="en-US" altLang="ko-KR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/</a:t>
              </a:r>
              <a:r>
                <a:rPr lang="ko-KR" altLang="en-US" sz="14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미결재 상세보기</a:t>
              </a:r>
              <a:endPara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9" name="내용 개체 틀 2"/>
          <p:cNvSpPr>
            <a:spLocks noGrp="1"/>
          </p:cNvSpPr>
          <p:nvPr>
            <p:ph idx="1"/>
          </p:nvPr>
        </p:nvSpPr>
        <p:spPr>
          <a:xfrm>
            <a:off x="318782" y="849932"/>
            <a:ext cx="11585196" cy="5685092"/>
          </a:xfrm>
        </p:spPr>
        <p:txBody>
          <a:bodyPr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marL="0" indent="0" algn="ctr">
              <a:buNone/>
            </a:pPr>
            <a:endParaRPr lang="en-US" altLang="ko-KR" dirty="0"/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3227423" y="27633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12734" y="602911"/>
            <a:ext cx="229377" cy="247021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 flipH="1">
            <a:off x="9109723" y="2860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95034" y="602910"/>
            <a:ext cx="229377" cy="247021"/>
          </a:xfrm>
          <a:prstGeom prst="rect">
            <a:avLst/>
          </a:prstGeom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678" y="863598"/>
            <a:ext cx="11133394" cy="569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6213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3676" y="746620"/>
            <a:ext cx="11780970" cy="58974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" y="204874"/>
            <a:ext cx="384343" cy="38434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85" y="284704"/>
            <a:ext cx="1053085" cy="295547"/>
          </a:xfrm>
          <a:prstGeom prst="rect">
            <a:avLst/>
          </a:prstGeom>
        </p:spPr>
      </p:pic>
      <p:grpSp>
        <p:nvGrpSpPr>
          <p:cNvPr id="2" name="그룹 33"/>
          <p:cNvGrpSpPr/>
          <p:nvPr/>
        </p:nvGrpSpPr>
        <p:grpSpPr>
          <a:xfrm>
            <a:off x="9764786" y="222566"/>
            <a:ext cx="2072080" cy="414997"/>
            <a:chOff x="160147" y="1840624"/>
            <a:chExt cx="1485774" cy="315590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83742" y="1869691"/>
              <a:ext cx="1438613" cy="25745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6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#5. </a:t>
              </a:r>
              <a:r>
                <a:rPr lang="ko-KR" altLang="en-US" sz="16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인쇄하기</a:t>
              </a:r>
              <a:endParaRPr lang="en-US" altLang="ko-KR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9" name="내용 개체 틀 2"/>
          <p:cNvSpPr>
            <a:spLocks noGrp="1"/>
          </p:cNvSpPr>
          <p:nvPr>
            <p:ph idx="1"/>
          </p:nvPr>
        </p:nvSpPr>
        <p:spPr>
          <a:xfrm>
            <a:off x="318782" y="849932"/>
            <a:ext cx="11585196" cy="5685092"/>
          </a:xfrm>
        </p:spPr>
        <p:txBody>
          <a:bodyPr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marL="0" indent="0" algn="ctr">
              <a:buNone/>
            </a:pPr>
            <a:endParaRPr lang="en-US" altLang="ko-KR" dirty="0"/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3227423" y="27633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12734" y="602911"/>
            <a:ext cx="229377" cy="247021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 flipH="1">
            <a:off x="9109723" y="2860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95034" y="602910"/>
            <a:ext cx="229377" cy="247021"/>
          </a:xfrm>
          <a:prstGeom prst="rect">
            <a:avLst/>
          </a:prstGeom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4274" y="989112"/>
            <a:ext cx="10718801" cy="5430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6213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2700" y="7028"/>
            <a:ext cx="12179300" cy="6850972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95575" y="798165"/>
            <a:ext cx="9131990" cy="57318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" y="204874"/>
            <a:ext cx="781159" cy="78115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63" y="702815"/>
            <a:ext cx="1053085" cy="29554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99" y="1136402"/>
            <a:ext cx="1903749" cy="666843"/>
          </a:xfrm>
          <a:prstGeom prst="rect">
            <a:avLst/>
          </a:prstGeom>
        </p:spPr>
      </p:pic>
      <p:cxnSp>
        <p:nvCxnSpPr>
          <p:cNvPr id="29" name="직선 연결선 28"/>
          <p:cNvCxnSpPr/>
          <p:nvPr/>
        </p:nvCxnSpPr>
        <p:spPr>
          <a:xfrm flipH="1">
            <a:off x="223676" y="1126463"/>
            <a:ext cx="20490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5071396" y="3242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9537828" y="3242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63852" y="633926"/>
            <a:ext cx="229377" cy="24702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27902" y="636306"/>
            <a:ext cx="229377" cy="247021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160185" y="3411261"/>
            <a:ext cx="2397597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바른고딕" panose="020B0603020101020101" pitchFamily="50" charset="-127"/>
              </a:rPr>
              <a:t>CLASS DIAGRAM</a:t>
            </a:r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C00000"/>
              </a:solidFill>
              <a:latin typeface="+mj-lt"/>
              <a:ea typeface="나눔바른고딕" panose="020B0603020101020101" pitchFamily="50" charset="-127"/>
            </a:endParaRPr>
          </a:p>
          <a:p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+mj-lt"/>
                <a:ea typeface="나눔바른고딕" panose="020B0603020101020101" pitchFamily="50" charset="-127"/>
              </a:rPr>
              <a:t/>
            </a:r>
            <a:br>
              <a:rPr lang="en-US" altLang="ko-KR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+mj-lt"/>
                <a:ea typeface="나눔바른고딕" panose="020B0603020101020101" pitchFamily="50" charset="-127"/>
              </a:rPr>
            </a:br>
            <a:r>
              <a:rPr lang="ko-KR" altLang="en-US" sz="1200" dirty="0"/>
              <a:t>소프트웨어 공학에서 클래스 다이어그램은 통합 모델링 언어에서 시스템의 클래스</a:t>
            </a:r>
            <a:r>
              <a:rPr lang="en-US" altLang="ko-KR" sz="1200" dirty="0"/>
              <a:t>, </a:t>
            </a:r>
            <a:r>
              <a:rPr lang="ko-KR" altLang="en-US" sz="1200" dirty="0"/>
              <a:t>클래스의 속성</a:t>
            </a:r>
            <a:r>
              <a:rPr lang="en-US" altLang="ko-KR" sz="1200" dirty="0"/>
              <a:t>, </a:t>
            </a:r>
            <a:r>
              <a:rPr lang="ko-KR" altLang="en-US" sz="1200" dirty="0"/>
              <a:t>동작 방식</a:t>
            </a:r>
            <a:r>
              <a:rPr lang="en-US" altLang="ko-KR" sz="1200" dirty="0"/>
              <a:t>, </a:t>
            </a:r>
            <a:r>
              <a:rPr lang="ko-KR" altLang="en-US" sz="1200" dirty="0"/>
              <a:t>객체 간 관계를 표시함으로써 시스템의 구조를 기술하는 정적 구조 다이어그램의 일종이다</a:t>
            </a:r>
            <a:r>
              <a:rPr lang="en-US" altLang="ko-KR" sz="1200" dirty="0"/>
              <a:t>. </a:t>
            </a:r>
            <a:r>
              <a:rPr lang="ko-KR" altLang="en-US" sz="1200" dirty="0"/>
              <a:t>클래스 다이어그램은 객체 지향 모델링의 주요 빌딩 블록이다</a:t>
            </a:r>
            <a:r>
              <a:rPr lang="en-US" altLang="ko-KR" sz="1200" dirty="0"/>
              <a:t>.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j-lt"/>
              <a:ea typeface="나눔바른고딕 UltraLight" panose="020B0603020101020101" pitchFamily="50" charset="-127"/>
            </a:endParaRPr>
          </a:p>
        </p:txBody>
      </p:sp>
      <p:sp>
        <p:nvSpPr>
          <p:cNvPr id="39" name="내용 개체 틀 2"/>
          <p:cNvSpPr>
            <a:spLocks noGrp="1"/>
          </p:cNvSpPr>
          <p:nvPr>
            <p:ph idx="1"/>
          </p:nvPr>
        </p:nvSpPr>
        <p:spPr>
          <a:xfrm>
            <a:off x="2867025" y="1417648"/>
            <a:ext cx="8822747" cy="4964102"/>
          </a:xfrm>
        </p:spPr>
        <p:txBody>
          <a:bodyPr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marL="0" indent="0" algn="ctr">
              <a:buNone/>
            </a:pP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977" y="1240763"/>
            <a:ext cx="8783441" cy="5119492"/>
          </a:xfrm>
          <a:prstGeom prst="rect">
            <a:avLst/>
          </a:prstGeom>
        </p:spPr>
      </p:pic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3949843" y="950771"/>
            <a:ext cx="6657109" cy="208243"/>
          </a:xfrm>
        </p:spPr>
        <p:txBody>
          <a:bodyPr>
            <a:noAutofit/>
          </a:bodyPr>
          <a:lstStyle/>
          <a:p>
            <a:pPr algn="ctr"/>
            <a:r>
              <a:rPr lang="en-US" altLang="ko-KR" sz="2000" b="1" dirty="0" smtClean="0"/>
              <a:t>ADMIN</a:t>
            </a:r>
            <a:endParaRPr lang="ko-KR" altLang="en-US" sz="2000" b="1" dirty="0"/>
          </a:p>
        </p:txBody>
      </p:sp>
      <p:grpSp>
        <p:nvGrpSpPr>
          <p:cNvPr id="21" name="그룹 20"/>
          <p:cNvGrpSpPr/>
          <p:nvPr/>
        </p:nvGrpSpPr>
        <p:grpSpPr>
          <a:xfrm>
            <a:off x="104999" y="2716515"/>
            <a:ext cx="2578265" cy="433085"/>
            <a:chOff x="160147" y="1840624"/>
            <a:chExt cx="1504907" cy="315590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61790" y="1891918"/>
              <a:ext cx="1503264" cy="21814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6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#4. Project Design</a:t>
              </a:r>
              <a:endParaRPr lang="en-US" altLang="ko-KR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137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3676" y="746620"/>
            <a:ext cx="11780970" cy="58974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" y="204874"/>
            <a:ext cx="384343" cy="38434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85" y="284704"/>
            <a:ext cx="1053085" cy="295547"/>
          </a:xfrm>
          <a:prstGeom prst="rect">
            <a:avLst/>
          </a:prstGeom>
        </p:spPr>
      </p:pic>
      <p:grpSp>
        <p:nvGrpSpPr>
          <p:cNvPr id="2" name="그룹 33"/>
          <p:cNvGrpSpPr/>
          <p:nvPr/>
        </p:nvGrpSpPr>
        <p:grpSpPr>
          <a:xfrm>
            <a:off x="8905105" y="222566"/>
            <a:ext cx="3371372" cy="414997"/>
            <a:chOff x="-70143" y="1840624"/>
            <a:chExt cx="1946382" cy="315590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-70143" y="1869691"/>
              <a:ext cx="1946382" cy="25745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6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#5. </a:t>
              </a:r>
              <a:r>
                <a:rPr lang="ko-KR" altLang="en-US" sz="16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휴가 신청서 작성</a:t>
              </a:r>
              <a:endParaRPr lang="en-US" altLang="ko-KR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9" name="내용 개체 틀 2"/>
          <p:cNvSpPr>
            <a:spLocks noGrp="1"/>
          </p:cNvSpPr>
          <p:nvPr>
            <p:ph idx="1"/>
          </p:nvPr>
        </p:nvSpPr>
        <p:spPr>
          <a:xfrm>
            <a:off x="318782" y="849932"/>
            <a:ext cx="11585196" cy="5685092"/>
          </a:xfrm>
        </p:spPr>
        <p:txBody>
          <a:bodyPr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marL="0" indent="0" algn="ctr">
              <a:buNone/>
            </a:pPr>
            <a:endParaRPr lang="en-US" altLang="ko-KR" dirty="0"/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3227423" y="27633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12734" y="602911"/>
            <a:ext cx="229377" cy="247021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 flipH="1">
            <a:off x="9109723" y="2860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95034" y="602910"/>
            <a:ext cx="229377" cy="247021"/>
          </a:xfrm>
          <a:prstGeom prst="rect">
            <a:avLst/>
          </a:prstGeom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4065" y="960343"/>
            <a:ext cx="11483756" cy="5372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6213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3676" y="746620"/>
            <a:ext cx="11780970" cy="58974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" y="204874"/>
            <a:ext cx="384343" cy="38434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85" y="284704"/>
            <a:ext cx="1053085" cy="295547"/>
          </a:xfrm>
          <a:prstGeom prst="rect">
            <a:avLst/>
          </a:prstGeom>
        </p:spPr>
      </p:pic>
      <p:grpSp>
        <p:nvGrpSpPr>
          <p:cNvPr id="2" name="그룹 33"/>
          <p:cNvGrpSpPr/>
          <p:nvPr/>
        </p:nvGrpSpPr>
        <p:grpSpPr>
          <a:xfrm>
            <a:off x="9904372" y="222566"/>
            <a:ext cx="1932493" cy="414997"/>
            <a:chOff x="160147" y="1840624"/>
            <a:chExt cx="1485774" cy="315590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83739" y="1869691"/>
              <a:ext cx="1438613" cy="25745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6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</a:t>
              </a:r>
              <a:r>
                <a:rPr lang="en-US" altLang="ko-KR" sz="16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#5. </a:t>
              </a:r>
              <a:r>
                <a:rPr lang="ko-KR" altLang="en-US" sz="16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기능구현</a:t>
              </a:r>
              <a:endParaRPr lang="en-US" altLang="ko-KR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9" name="내용 개체 틀 2"/>
          <p:cNvSpPr>
            <a:spLocks noGrp="1"/>
          </p:cNvSpPr>
          <p:nvPr>
            <p:ph idx="1"/>
          </p:nvPr>
        </p:nvSpPr>
        <p:spPr>
          <a:xfrm>
            <a:off x="318782" y="849932"/>
            <a:ext cx="11585196" cy="5685092"/>
          </a:xfrm>
        </p:spPr>
        <p:txBody>
          <a:bodyPr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marL="0" indent="0" algn="ctr">
              <a:buNone/>
            </a:pPr>
            <a:endParaRPr lang="en-US" altLang="ko-KR" dirty="0"/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3227423" y="27633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12734" y="602911"/>
            <a:ext cx="229377" cy="247021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 flipH="1">
            <a:off x="9109723" y="2860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95034" y="602910"/>
            <a:ext cx="229377" cy="247021"/>
          </a:xfrm>
          <a:prstGeom prst="rect">
            <a:avLst/>
          </a:prstGeom>
        </p:spPr>
      </p:pic>
      <p:sp>
        <p:nvSpPr>
          <p:cNvPr id="19" name="제목 1"/>
          <p:cNvSpPr txBox="1">
            <a:spLocks/>
          </p:cNvSpPr>
          <p:nvPr/>
        </p:nvSpPr>
        <p:spPr>
          <a:xfrm>
            <a:off x="1100597" y="1591318"/>
            <a:ext cx="10027128" cy="42080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ko-KR" altLang="en-US" sz="2000" b="1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6110042" y="1902939"/>
            <a:ext cx="8238" cy="3632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881" y="2380738"/>
            <a:ext cx="4524396" cy="136117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1433384" y="3682313"/>
            <a:ext cx="4374292" cy="8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33"/>
          <p:cNvGrpSpPr/>
          <p:nvPr/>
        </p:nvGrpSpPr>
        <p:grpSpPr>
          <a:xfrm>
            <a:off x="2423394" y="4340244"/>
            <a:ext cx="2273957" cy="624604"/>
            <a:chOff x="150210" y="1840624"/>
            <a:chExt cx="1505675" cy="315590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50210" y="1897338"/>
              <a:ext cx="1505675" cy="20216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20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</a:t>
              </a:r>
              <a:r>
                <a:rPr lang="en-US" altLang="ko-KR" sz="20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#5. Manual</a:t>
              </a:r>
              <a:endParaRPr lang="en-US" altLang="ko-KR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6248746" y="1911177"/>
            <a:ext cx="4725256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b="1" dirty="0" smtClean="0"/>
              <a:t>기능설명 및 시연</a:t>
            </a:r>
            <a:endParaRPr lang="en-US" altLang="ko-KR" b="1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7753007" y="2280509"/>
            <a:ext cx="17217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제목 1"/>
          <p:cNvSpPr txBox="1">
            <a:spLocks/>
          </p:cNvSpPr>
          <p:nvPr/>
        </p:nvSpPr>
        <p:spPr>
          <a:xfrm>
            <a:off x="6338045" y="2767914"/>
            <a:ext cx="4561677" cy="49754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/>
              <a:t>[ </a:t>
            </a:r>
            <a:r>
              <a:rPr lang="ko-KR" altLang="en-US" sz="2400" dirty="0"/>
              <a:t>결재 게시판 </a:t>
            </a:r>
            <a:r>
              <a:rPr lang="en-US" altLang="ko-KR" sz="2400" dirty="0"/>
              <a:t>]</a:t>
            </a:r>
          </a:p>
        </p:txBody>
      </p:sp>
      <p:sp>
        <p:nvSpPr>
          <p:cNvPr id="34" name="제목 1"/>
          <p:cNvSpPr txBox="1">
            <a:spLocks/>
          </p:cNvSpPr>
          <p:nvPr/>
        </p:nvSpPr>
        <p:spPr>
          <a:xfrm>
            <a:off x="6784437" y="3723500"/>
            <a:ext cx="3653875" cy="116952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미결재</a:t>
            </a:r>
            <a:r>
              <a:rPr lang="en-US" altLang="ko-KR" sz="2000" dirty="0"/>
              <a:t>/</a:t>
            </a:r>
            <a:r>
              <a:rPr lang="ko-KR" altLang="en-US" sz="2000" dirty="0"/>
              <a:t>결재완료 문서 목록</a:t>
            </a:r>
            <a:r>
              <a:rPr lang="en-US" altLang="ko-KR" sz="2000" dirty="0"/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415485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>
            <a:extLst>
              <a:ext uri="{FF2B5EF4-FFF2-40B4-BE49-F238E27FC236}">
                <a16:creationId xmlns:a16="http://schemas.microsoft.com/office/drawing/2014/main" xmlns="" id="{651AA740-046F-4F60-99E6-6654754F5073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1" y="0"/>
            <a:chExt cx="12192000" cy="6858000"/>
          </a:xfrm>
        </p:grpSpPr>
        <p:sp>
          <p:nvSpPr>
            <p:cNvPr id="13" name="직사각형 12"/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23200" y="745200"/>
              <a:ext cx="11780970" cy="5897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190500" dist="2159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76" y="204874"/>
              <a:ext cx="384343" cy="384343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785" y="284704"/>
              <a:ext cx="1053085" cy="295547"/>
            </a:xfrm>
            <a:prstGeom prst="rect">
              <a:avLst/>
            </a:prstGeom>
          </p:spPr>
        </p:pic>
        <p:grpSp>
          <p:nvGrpSpPr>
            <p:cNvPr id="3" name="그룹 33"/>
            <p:cNvGrpSpPr/>
            <p:nvPr/>
          </p:nvGrpSpPr>
          <p:grpSpPr>
            <a:xfrm>
              <a:off x="9720003" y="180000"/>
              <a:ext cx="1983333" cy="414997"/>
              <a:chOff x="160147" y="1840624"/>
              <a:chExt cx="1524863" cy="315590"/>
            </a:xfrm>
          </p:grpSpPr>
          <p:sp>
            <p:nvSpPr>
              <p:cNvPr id="35" name="모서리가 둥근 직사각형 34"/>
              <p:cNvSpPr/>
              <p:nvPr/>
            </p:nvSpPr>
            <p:spPr>
              <a:xfrm>
                <a:off x="160147" y="1840624"/>
                <a:ext cx="1524863" cy="315590"/>
              </a:xfrm>
              <a:prstGeom prst="roundRect">
                <a:avLst>
                  <a:gd name="adj" fmla="val 1923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163895" y="1881393"/>
                <a:ext cx="1511614" cy="234053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PART #5. </a:t>
                </a:r>
                <a:r>
                  <a:rPr lang="ko-KR" altLang="en-US" sz="1400" b="1" dirty="0" smtClean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결재 </a:t>
                </a:r>
                <a:r>
                  <a:rPr lang="ko-KR" altLang="en-US" sz="1400" b="1" dirty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게시판</a:t>
                </a:r>
                <a:endParaRPr lang="en-US" altLang="ko-KR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cxnSp>
          <p:nvCxnSpPr>
            <p:cNvPr id="14" name="직선 연결선 13"/>
            <p:cNvCxnSpPr/>
            <p:nvPr/>
          </p:nvCxnSpPr>
          <p:spPr>
            <a:xfrm flipH="1">
              <a:off x="3227423" y="27633"/>
              <a:ext cx="3055" cy="80010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2734" y="602911"/>
              <a:ext cx="229377" cy="247021"/>
            </a:xfrm>
            <a:prstGeom prst="rect">
              <a:avLst/>
            </a:prstGeom>
          </p:spPr>
        </p:pic>
        <p:cxnSp>
          <p:nvCxnSpPr>
            <p:cNvPr id="16" name="직선 연결선 15"/>
            <p:cNvCxnSpPr/>
            <p:nvPr/>
          </p:nvCxnSpPr>
          <p:spPr>
            <a:xfrm flipH="1">
              <a:off x="9109723" y="28608"/>
              <a:ext cx="3055" cy="80010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5034" y="602910"/>
              <a:ext cx="229377" cy="247021"/>
            </a:xfrm>
            <a:prstGeom prst="rect">
              <a:avLst/>
            </a:prstGeom>
          </p:spPr>
        </p:pic>
      </p:grpSp>
      <p:pic>
        <p:nvPicPr>
          <p:cNvPr id="85" name="그림 84">
            <a:extLst>
              <a:ext uri="{FF2B5EF4-FFF2-40B4-BE49-F238E27FC236}">
                <a16:creationId xmlns:a16="http://schemas.microsoft.com/office/drawing/2014/main" xmlns="" id="{BFC4C6ED-D38E-4E57-8D6D-0CF4B32225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17" y="934663"/>
            <a:ext cx="11543176" cy="560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3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>
            <a:extLst>
              <a:ext uri="{FF2B5EF4-FFF2-40B4-BE49-F238E27FC236}">
                <a16:creationId xmlns:a16="http://schemas.microsoft.com/office/drawing/2014/main" xmlns="" id="{651AA740-046F-4F60-99E6-6654754F5073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1" y="0"/>
            <a:chExt cx="12192000" cy="6858000"/>
          </a:xfrm>
        </p:grpSpPr>
        <p:sp>
          <p:nvSpPr>
            <p:cNvPr id="13" name="직사각형 12"/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23676" y="746620"/>
              <a:ext cx="11780970" cy="5897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190500" dist="2159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76" y="204874"/>
              <a:ext cx="384343" cy="384343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785" y="284704"/>
              <a:ext cx="1053085" cy="295547"/>
            </a:xfrm>
            <a:prstGeom prst="rect">
              <a:avLst/>
            </a:prstGeom>
          </p:spPr>
        </p:pic>
        <p:sp>
          <p:nvSpPr>
            <p:cNvPr id="36" name="직사각형 35"/>
            <p:cNvSpPr/>
            <p:nvPr/>
          </p:nvSpPr>
          <p:spPr>
            <a:xfrm>
              <a:off x="9910956" y="233611"/>
              <a:ext cx="1550615" cy="30777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#5. </a:t>
              </a:r>
              <a:r>
                <a:rPr lang="ko-KR" altLang="en-US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게시판</a:t>
              </a:r>
              <a:endPara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 flipH="1">
              <a:off x="3227423" y="27633"/>
              <a:ext cx="3055" cy="80010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2734" y="602911"/>
              <a:ext cx="229377" cy="247021"/>
            </a:xfrm>
            <a:prstGeom prst="rect">
              <a:avLst/>
            </a:prstGeom>
          </p:spPr>
        </p:pic>
        <p:cxnSp>
          <p:nvCxnSpPr>
            <p:cNvPr id="16" name="직선 연결선 15"/>
            <p:cNvCxnSpPr/>
            <p:nvPr/>
          </p:nvCxnSpPr>
          <p:spPr>
            <a:xfrm flipH="1">
              <a:off x="9109723" y="28608"/>
              <a:ext cx="3055" cy="80010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5034" y="602910"/>
              <a:ext cx="229377" cy="247021"/>
            </a:xfrm>
            <a:prstGeom prst="rect">
              <a:avLst/>
            </a:prstGeom>
          </p:spPr>
        </p:pic>
      </p:grpSp>
      <p:sp>
        <p:nvSpPr>
          <p:cNvPr id="20" name="모서리가 둥근 직사각형 34">
            <a:extLst>
              <a:ext uri="{FF2B5EF4-FFF2-40B4-BE49-F238E27FC236}">
                <a16:creationId xmlns:a16="http://schemas.microsoft.com/office/drawing/2014/main" xmlns="" id="{5D9BB91D-6041-4A23-AC67-B0B1E1B68E67}"/>
              </a:ext>
            </a:extLst>
          </p:cNvPr>
          <p:cNvSpPr/>
          <p:nvPr/>
        </p:nvSpPr>
        <p:spPr>
          <a:xfrm>
            <a:off x="9720003" y="180000"/>
            <a:ext cx="1983333" cy="414997"/>
          </a:xfrm>
          <a:prstGeom prst="roundRect">
            <a:avLst>
              <a:gd name="adj" fmla="val 1923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7709959B-60D1-429D-BBC8-E313304425D4}"/>
              </a:ext>
            </a:extLst>
          </p:cNvPr>
          <p:cNvSpPr/>
          <p:nvPr/>
        </p:nvSpPr>
        <p:spPr>
          <a:xfrm>
            <a:off x="9724878" y="233611"/>
            <a:ext cx="1966101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#5. </a:t>
            </a: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결재 게시판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D04E3937-A4A2-41F0-892C-CA85F262A5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42" y="966561"/>
            <a:ext cx="9020534" cy="443140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066868B2-FC43-455D-A439-655EA72D301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88" y="4198859"/>
            <a:ext cx="7147238" cy="1867203"/>
          </a:xfrm>
          <a:prstGeom prst="rect">
            <a:avLst/>
          </a:prstGeom>
          <a:ln w="60325">
            <a:solidFill>
              <a:srgbClr val="FF0000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230A1B8F-7C4F-494F-86DC-A2C7B1648677}"/>
              </a:ext>
            </a:extLst>
          </p:cNvPr>
          <p:cNvSpPr txBox="1"/>
          <p:nvPr/>
        </p:nvSpPr>
        <p:spPr>
          <a:xfrm>
            <a:off x="7889832" y="4564541"/>
            <a:ext cx="38737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ea typeface="맑은 고딕" panose="020B0503020000020004" pitchFamily="50" charset="-127"/>
              </a:rPr>
              <a:t>Union all </a:t>
            </a:r>
            <a:r>
              <a:rPr lang="ko-KR" altLang="en-US" sz="2200" dirty="0">
                <a:ea typeface="맑은 고딕" panose="020B0503020000020004" pitchFamily="50" charset="-127"/>
              </a:rPr>
              <a:t>을 통해 </a:t>
            </a:r>
            <a:r>
              <a:rPr lang="en-US" altLang="ko-KR" sz="2200" dirty="0">
                <a:ea typeface="맑은 고딕" panose="020B0503020000020004" pitchFamily="50" charset="-127"/>
              </a:rPr>
              <a:t>2</a:t>
            </a:r>
            <a:r>
              <a:rPr lang="ko-KR" altLang="en-US" sz="2200" dirty="0">
                <a:ea typeface="맑은 고딕" panose="020B0503020000020004" pitchFamily="50" charset="-127"/>
              </a:rPr>
              <a:t>개의 테이블에 있는 데이터를 한번에 불러와 그 목록을 보여준다</a:t>
            </a:r>
            <a:r>
              <a:rPr lang="en-US" altLang="ko-KR" sz="2200" dirty="0">
                <a:ea typeface="맑은 고딕" panose="020B0503020000020004" pitchFamily="50" charset="-127"/>
              </a:rPr>
              <a:t>.</a:t>
            </a:r>
            <a:endParaRPr lang="ko-KR" altLang="en-US" sz="2200" dirty="0">
              <a:ea typeface="맑은 고딕" panose="020B050302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2E493DF4-1DBB-4990-AC79-EE96AEC17698}"/>
              </a:ext>
            </a:extLst>
          </p:cNvPr>
          <p:cNvSpPr/>
          <p:nvPr/>
        </p:nvSpPr>
        <p:spPr>
          <a:xfrm>
            <a:off x="2004324" y="2352081"/>
            <a:ext cx="7256148" cy="20995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66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>
            <a:extLst>
              <a:ext uri="{FF2B5EF4-FFF2-40B4-BE49-F238E27FC236}">
                <a16:creationId xmlns:a16="http://schemas.microsoft.com/office/drawing/2014/main" xmlns="" id="{651AA740-046F-4F60-99E6-6654754F5073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1" y="0"/>
            <a:chExt cx="12192000" cy="6858000"/>
          </a:xfrm>
        </p:grpSpPr>
        <p:sp>
          <p:nvSpPr>
            <p:cNvPr id="13" name="직사각형 12"/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23676" y="746620"/>
              <a:ext cx="11780970" cy="5897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190500" dist="2159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76" y="204874"/>
              <a:ext cx="384343" cy="384343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785" y="284704"/>
              <a:ext cx="1053085" cy="295547"/>
            </a:xfrm>
            <a:prstGeom prst="rect">
              <a:avLst/>
            </a:prstGeom>
          </p:spPr>
        </p:pic>
        <p:sp>
          <p:nvSpPr>
            <p:cNvPr id="36" name="직사각형 35"/>
            <p:cNvSpPr/>
            <p:nvPr/>
          </p:nvSpPr>
          <p:spPr>
            <a:xfrm>
              <a:off x="10000724" y="233611"/>
              <a:ext cx="1371080" cy="30777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#5. </a:t>
              </a:r>
              <a:r>
                <a:rPr lang="ko-KR" altLang="en-US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게시</a:t>
              </a:r>
              <a:endPara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 flipH="1">
              <a:off x="3227423" y="27633"/>
              <a:ext cx="3055" cy="80010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2734" y="602911"/>
              <a:ext cx="229377" cy="247021"/>
            </a:xfrm>
            <a:prstGeom prst="rect">
              <a:avLst/>
            </a:prstGeom>
          </p:spPr>
        </p:pic>
        <p:cxnSp>
          <p:nvCxnSpPr>
            <p:cNvPr id="16" name="직선 연결선 15"/>
            <p:cNvCxnSpPr/>
            <p:nvPr/>
          </p:nvCxnSpPr>
          <p:spPr>
            <a:xfrm flipH="1">
              <a:off x="9109723" y="28608"/>
              <a:ext cx="3055" cy="80010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5034" y="602910"/>
              <a:ext cx="229377" cy="247021"/>
            </a:xfrm>
            <a:prstGeom prst="rect">
              <a:avLst/>
            </a:prstGeom>
          </p:spPr>
        </p:pic>
      </p:grpSp>
      <p:sp>
        <p:nvSpPr>
          <p:cNvPr id="19" name="모서리가 둥근 직사각형 34">
            <a:extLst>
              <a:ext uri="{FF2B5EF4-FFF2-40B4-BE49-F238E27FC236}">
                <a16:creationId xmlns:a16="http://schemas.microsoft.com/office/drawing/2014/main" xmlns="" id="{F0BC2004-B683-400B-B83A-EEB85C420B47}"/>
              </a:ext>
            </a:extLst>
          </p:cNvPr>
          <p:cNvSpPr/>
          <p:nvPr/>
        </p:nvSpPr>
        <p:spPr>
          <a:xfrm>
            <a:off x="9720003" y="180000"/>
            <a:ext cx="1983333" cy="414997"/>
          </a:xfrm>
          <a:prstGeom prst="roundRect">
            <a:avLst>
              <a:gd name="adj" fmla="val 1923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D97AB118-052F-40D9-AD8D-8C60486B2B56}"/>
              </a:ext>
            </a:extLst>
          </p:cNvPr>
          <p:cNvSpPr/>
          <p:nvPr/>
        </p:nvSpPr>
        <p:spPr>
          <a:xfrm>
            <a:off x="9724878" y="233611"/>
            <a:ext cx="1966101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#5. </a:t>
            </a: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결재 게시판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AEF656F9-EAEF-4FBE-B65B-ABF1EA1D90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42" y="966561"/>
            <a:ext cx="9020534" cy="443140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59300FF5-80E3-4A92-946B-63E3B9A64CE5}"/>
              </a:ext>
            </a:extLst>
          </p:cNvPr>
          <p:cNvSpPr/>
          <p:nvPr/>
        </p:nvSpPr>
        <p:spPr>
          <a:xfrm>
            <a:off x="5733535" y="2347784"/>
            <a:ext cx="506627" cy="21871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4087FE5D-E0F3-4B9E-87E3-7A6077252AE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676" y="1810871"/>
            <a:ext cx="5254603" cy="76176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xmlns="" id="{AC9CC350-3B88-445A-BDA5-929D435E8B8C}"/>
              </a:ext>
            </a:extLst>
          </p:cNvPr>
          <p:cNvCxnSpPr>
            <a:cxnSpLocks/>
            <a:endCxn id="28" idx="1"/>
          </p:cNvCxnSpPr>
          <p:nvPr/>
        </p:nvCxnSpPr>
        <p:spPr>
          <a:xfrm rot="16200000" flipH="1">
            <a:off x="932901" y="3367248"/>
            <a:ext cx="3151042" cy="642552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B7492FD6-CF27-4F89-BD2B-C908D9E5E16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351" y="5389210"/>
            <a:ext cx="5854865" cy="761761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9670F4CB-00C5-428D-81CD-E2B990409330}"/>
              </a:ext>
            </a:extLst>
          </p:cNvPr>
          <p:cNvSpPr txBox="1"/>
          <p:nvPr/>
        </p:nvSpPr>
        <p:spPr>
          <a:xfrm>
            <a:off x="2829698" y="4879324"/>
            <a:ext cx="34104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+mn-ea"/>
              </a:rPr>
              <a:t>문서의 제목과 작성자로 검색이 가능하다</a:t>
            </a:r>
            <a:r>
              <a:rPr lang="en-US" altLang="ko-KR" sz="2200" dirty="0">
                <a:latin typeface="+mn-ea"/>
              </a:rPr>
              <a:t>.</a:t>
            </a:r>
            <a:endParaRPr lang="ko-KR" altLang="en-US" sz="2200" dirty="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FA21F39A-B130-4E36-AA52-11D7864F7CD7}"/>
              </a:ext>
            </a:extLst>
          </p:cNvPr>
          <p:cNvSpPr txBox="1"/>
          <p:nvPr/>
        </p:nvSpPr>
        <p:spPr>
          <a:xfrm>
            <a:off x="6445676" y="2856487"/>
            <a:ext cx="47620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+mn-ea"/>
              </a:rPr>
              <a:t>Status</a:t>
            </a:r>
            <a:r>
              <a:rPr lang="ko-KR" altLang="en-US" sz="2200" dirty="0">
                <a:latin typeface="+mn-ea"/>
              </a:rPr>
              <a:t>컬럼의 값에 따라 결재 상태를 다르게 보여준다</a:t>
            </a:r>
            <a:r>
              <a:rPr lang="en-US" altLang="ko-KR" sz="2200" dirty="0">
                <a:latin typeface="+mn-ea"/>
              </a:rPr>
              <a:t>.</a:t>
            </a:r>
            <a:endParaRPr lang="ko-KR" altLang="en-US" sz="2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4283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>
            <a:extLst>
              <a:ext uri="{FF2B5EF4-FFF2-40B4-BE49-F238E27FC236}">
                <a16:creationId xmlns:a16="http://schemas.microsoft.com/office/drawing/2014/main" xmlns="" id="{651AA740-046F-4F60-99E6-6654754F5073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1" y="0"/>
            <a:chExt cx="12192000" cy="6858000"/>
          </a:xfrm>
        </p:grpSpPr>
        <p:sp>
          <p:nvSpPr>
            <p:cNvPr id="13" name="직사각형 12"/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23676" y="746620"/>
              <a:ext cx="11780970" cy="5897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190500" dist="2159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76" y="204874"/>
              <a:ext cx="384343" cy="384343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785" y="284704"/>
              <a:ext cx="1053085" cy="295547"/>
            </a:xfrm>
            <a:prstGeom prst="rect">
              <a:avLst/>
            </a:prstGeom>
          </p:spPr>
        </p:pic>
        <p:sp>
          <p:nvSpPr>
            <p:cNvPr id="36" name="직사각형 35"/>
            <p:cNvSpPr/>
            <p:nvPr/>
          </p:nvSpPr>
          <p:spPr>
            <a:xfrm>
              <a:off x="9910956" y="233611"/>
              <a:ext cx="1550615" cy="30777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#5. </a:t>
              </a:r>
              <a:r>
                <a:rPr lang="ko-KR" altLang="en-US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게시판</a:t>
              </a:r>
              <a:endPara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 flipH="1">
              <a:off x="3227423" y="27633"/>
              <a:ext cx="3055" cy="80010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2734" y="602911"/>
              <a:ext cx="229377" cy="247021"/>
            </a:xfrm>
            <a:prstGeom prst="rect">
              <a:avLst/>
            </a:prstGeom>
          </p:spPr>
        </p:pic>
        <p:cxnSp>
          <p:nvCxnSpPr>
            <p:cNvPr id="16" name="직선 연결선 15"/>
            <p:cNvCxnSpPr/>
            <p:nvPr/>
          </p:nvCxnSpPr>
          <p:spPr>
            <a:xfrm flipH="1">
              <a:off x="9109723" y="28608"/>
              <a:ext cx="3055" cy="80010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5034" y="602910"/>
              <a:ext cx="229377" cy="247021"/>
            </a:xfrm>
            <a:prstGeom prst="rect">
              <a:avLst/>
            </a:prstGeom>
          </p:spPr>
        </p:pic>
      </p:grpSp>
      <p:sp>
        <p:nvSpPr>
          <p:cNvPr id="19" name="모서리가 둥근 직사각형 34">
            <a:extLst>
              <a:ext uri="{FF2B5EF4-FFF2-40B4-BE49-F238E27FC236}">
                <a16:creationId xmlns:a16="http://schemas.microsoft.com/office/drawing/2014/main" xmlns="" id="{555CDC41-BC13-4D67-8CA6-C7FA80CD8018}"/>
              </a:ext>
            </a:extLst>
          </p:cNvPr>
          <p:cNvSpPr/>
          <p:nvPr/>
        </p:nvSpPr>
        <p:spPr>
          <a:xfrm>
            <a:off x="9720003" y="180000"/>
            <a:ext cx="1983333" cy="414997"/>
          </a:xfrm>
          <a:prstGeom prst="roundRect">
            <a:avLst>
              <a:gd name="adj" fmla="val 1923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970A6E38-6B4D-4C16-8118-1FBF25B9B856}"/>
              </a:ext>
            </a:extLst>
          </p:cNvPr>
          <p:cNvSpPr/>
          <p:nvPr/>
        </p:nvSpPr>
        <p:spPr>
          <a:xfrm>
            <a:off x="9724878" y="233611"/>
            <a:ext cx="1966101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#5. </a:t>
            </a: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결재 게시판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9F9EE1A4-5E4C-4E1E-8897-E1DDD45D85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032"/>
          <a:stretch/>
        </p:blipFill>
        <p:spPr>
          <a:xfrm>
            <a:off x="415847" y="4509453"/>
            <a:ext cx="9564564" cy="153181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DCE2EC8-CFA4-407D-A60E-D8E882FADA7F}"/>
              </a:ext>
            </a:extLst>
          </p:cNvPr>
          <p:cNvSpPr txBox="1"/>
          <p:nvPr/>
        </p:nvSpPr>
        <p:spPr>
          <a:xfrm>
            <a:off x="2569964" y="3074825"/>
            <a:ext cx="44269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+mn-ea"/>
              </a:rPr>
              <a:t>작성일자로 검색이 가능하다</a:t>
            </a:r>
            <a:r>
              <a:rPr lang="en-US" altLang="ko-KR" sz="2200" dirty="0">
                <a:latin typeface="+mn-ea"/>
              </a:rPr>
              <a:t>.</a:t>
            </a:r>
          </a:p>
          <a:p>
            <a:r>
              <a:rPr lang="en-US" altLang="ko-KR" sz="2200" dirty="0">
                <a:latin typeface="+mn-ea"/>
              </a:rPr>
              <a:t>‘</a:t>
            </a:r>
            <a:r>
              <a:rPr lang="ko-KR" altLang="en-US" sz="2200" dirty="0">
                <a:latin typeface="+mn-ea"/>
              </a:rPr>
              <a:t>오늘</a:t>
            </a:r>
            <a:r>
              <a:rPr lang="en-US" altLang="ko-KR" sz="2200" dirty="0">
                <a:latin typeface="+mn-ea"/>
              </a:rPr>
              <a:t>’</a:t>
            </a:r>
            <a:r>
              <a:rPr lang="ko-KR" altLang="en-US" sz="2200" dirty="0">
                <a:latin typeface="+mn-ea"/>
              </a:rPr>
              <a:t>부터 </a:t>
            </a:r>
            <a:r>
              <a:rPr lang="en-US" altLang="ko-KR" sz="2200" dirty="0">
                <a:latin typeface="+mn-ea"/>
              </a:rPr>
              <a:t>‘</a:t>
            </a:r>
            <a:r>
              <a:rPr lang="ko-KR" altLang="en-US" sz="2200" dirty="0">
                <a:latin typeface="+mn-ea"/>
              </a:rPr>
              <a:t>기준 기간 이전</a:t>
            </a:r>
            <a:r>
              <a:rPr lang="en-US" altLang="ko-KR" sz="2200" dirty="0">
                <a:latin typeface="+mn-ea"/>
              </a:rPr>
              <a:t>’</a:t>
            </a:r>
            <a:r>
              <a:rPr lang="ko-KR" altLang="en-US" sz="2200" dirty="0">
                <a:latin typeface="+mn-ea"/>
              </a:rPr>
              <a:t>까지 작성된 글을 볼 수 있다</a:t>
            </a:r>
            <a:r>
              <a:rPr lang="en-US" altLang="ko-KR" sz="2200" dirty="0">
                <a:latin typeface="+mn-ea"/>
              </a:rPr>
              <a:t>.</a:t>
            </a:r>
            <a:endParaRPr lang="ko-KR" altLang="en-US" sz="2200" dirty="0"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40BE72EB-774F-42AD-A0DA-0B207DD0299F}"/>
              </a:ext>
            </a:extLst>
          </p:cNvPr>
          <p:cNvSpPr/>
          <p:nvPr/>
        </p:nvSpPr>
        <p:spPr>
          <a:xfrm>
            <a:off x="2998381" y="5165124"/>
            <a:ext cx="3007003" cy="3459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61C9ADE2-087C-4A7F-83B5-806D1BBDD2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47" y="1252193"/>
            <a:ext cx="6540292" cy="175511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A539C703-241F-49C1-8933-58F13B538DF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587" y="1154074"/>
            <a:ext cx="4230514" cy="225738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D04BD69-35F8-4D49-ACAE-A8AC1B3F3F9F}"/>
              </a:ext>
            </a:extLst>
          </p:cNvPr>
          <p:cNvSpPr txBox="1"/>
          <p:nvPr/>
        </p:nvSpPr>
        <p:spPr>
          <a:xfrm>
            <a:off x="7769596" y="3513052"/>
            <a:ext cx="40291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+mn-ea"/>
              </a:rPr>
              <a:t>또는 원하는 기간 범위를 직접 정해서 볼 수도 있다</a:t>
            </a:r>
            <a:r>
              <a:rPr lang="en-US" altLang="ko-KR" sz="2200" dirty="0">
                <a:latin typeface="+mn-ea"/>
              </a:rPr>
              <a:t>.</a:t>
            </a:r>
            <a:endParaRPr lang="ko-KR" altLang="en-US" sz="2200" dirty="0"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F8A62AD3-DAF5-4FE1-B914-5B6513F38B24}"/>
              </a:ext>
            </a:extLst>
          </p:cNvPr>
          <p:cNvSpPr/>
          <p:nvPr/>
        </p:nvSpPr>
        <p:spPr>
          <a:xfrm>
            <a:off x="6487297" y="5165124"/>
            <a:ext cx="2804984" cy="3459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xmlns="" id="{559197B9-3AC5-4974-B19C-0893B3E88BC6}"/>
              </a:ext>
            </a:extLst>
          </p:cNvPr>
          <p:cNvCxnSpPr>
            <a:stCxn id="23" idx="0"/>
          </p:cNvCxnSpPr>
          <p:nvPr/>
        </p:nvCxnSpPr>
        <p:spPr>
          <a:xfrm flipH="1" flipV="1">
            <a:off x="4501882" y="4275154"/>
            <a:ext cx="1" cy="8899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xmlns="" id="{94C06114-84FA-4FE2-B6D0-44AEBC90FDE1}"/>
              </a:ext>
            </a:extLst>
          </p:cNvPr>
          <p:cNvCxnSpPr/>
          <p:nvPr/>
        </p:nvCxnSpPr>
        <p:spPr>
          <a:xfrm rot="5400000" flipH="1" flipV="1">
            <a:off x="8575447" y="4287653"/>
            <a:ext cx="889970" cy="86497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57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>
            <a:extLst>
              <a:ext uri="{FF2B5EF4-FFF2-40B4-BE49-F238E27FC236}">
                <a16:creationId xmlns:a16="http://schemas.microsoft.com/office/drawing/2014/main" xmlns="" id="{651AA740-046F-4F60-99E6-6654754F5073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1" y="0"/>
            <a:chExt cx="12192000" cy="6858000"/>
          </a:xfrm>
        </p:grpSpPr>
        <p:sp>
          <p:nvSpPr>
            <p:cNvPr id="13" name="직사각형 12"/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23200" y="745200"/>
              <a:ext cx="11780970" cy="5897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190500" dist="2159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76" y="204874"/>
              <a:ext cx="384343" cy="384343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785" y="284704"/>
              <a:ext cx="1053085" cy="295547"/>
            </a:xfrm>
            <a:prstGeom prst="rect">
              <a:avLst/>
            </a:prstGeom>
          </p:spPr>
        </p:pic>
        <p:grpSp>
          <p:nvGrpSpPr>
            <p:cNvPr id="4" name="그룹 33"/>
            <p:cNvGrpSpPr/>
            <p:nvPr/>
          </p:nvGrpSpPr>
          <p:grpSpPr>
            <a:xfrm>
              <a:off x="9720003" y="180000"/>
              <a:ext cx="1983333" cy="414997"/>
              <a:chOff x="160147" y="1840624"/>
              <a:chExt cx="1524863" cy="315590"/>
            </a:xfrm>
          </p:grpSpPr>
          <p:sp>
            <p:nvSpPr>
              <p:cNvPr id="35" name="모서리가 둥근 직사각형 34"/>
              <p:cNvSpPr/>
              <p:nvPr/>
            </p:nvSpPr>
            <p:spPr>
              <a:xfrm>
                <a:off x="160147" y="1840624"/>
                <a:ext cx="1524863" cy="315590"/>
              </a:xfrm>
              <a:prstGeom prst="roundRect">
                <a:avLst>
                  <a:gd name="adj" fmla="val 1923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163895" y="1881393"/>
                <a:ext cx="1511614" cy="234053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PART #5. </a:t>
                </a:r>
                <a:r>
                  <a:rPr lang="ko-KR" altLang="en-US" sz="1400" b="1" dirty="0">
                    <a:ln>
                      <a:solidFill>
                        <a:schemeClr val="bg1">
                          <a:lumMod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결재 게시판</a:t>
                </a:r>
                <a:endParaRPr lang="en-US" altLang="ko-KR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cxnSp>
          <p:nvCxnSpPr>
            <p:cNvPr id="14" name="직선 연결선 13"/>
            <p:cNvCxnSpPr/>
            <p:nvPr/>
          </p:nvCxnSpPr>
          <p:spPr>
            <a:xfrm flipH="1">
              <a:off x="3227423" y="27633"/>
              <a:ext cx="3055" cy="80010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2734" y="602911"/>
              <a:ext cx="229377" cy="247021"/>
            </a:xfrm>
            <a:prstGeom prst="rect">
              <a:avLst/>
            </a:prstGeom>
          </p:spPr>
        </p:pic>
        <p:cxnSp>
          <p:nvCxnSpPr>
            <p:cNvPr id="16" name="직선 연결선 15"/>
            <p:cNvCxnSpPr/>
            <p:nvPr/>
          </p:nvCxnSpPr>
          <p:spPr>
            <a:xfrm flipH="1">
              <a:off x="9109723" y="28608"/>
              <a:ext cx="3055" cy="80010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5034" y="602910"/>
              <a:ext cx="229377" cy="247021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AF278F7-4746-46B0-A6B2-DC97F76D8D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895654"/>
            <a:ext cx="5695950" cy="159067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722D13C-2114-4090-8ECD-123EE80E153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98"/>
          <a:stretch/>
        </p:blipFill>
        <p:spPr>
          <a:xfrm>
            <a:off x="415847" y="873921"/>
            <a:ext cx="6219825" cy="268482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7590563-7C97-40A2-A664-A5E2DA8679F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46" y="3672783"/>
            <a:ext cx="6219825" cy="116205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B996C0B-B7F9-4EF8-B360-E2E8BA438685}"/>
              </a:ext>
            </a:extLst>
          </p:cNvPr>
          <p:cNvSpPr txBox="1"/>
          <p:nvPr/>
        </p:nvSpPr>
        <p:spPr>
          <a:xfrm>
            <a:off x="6848441" y="1210410"/>
            <a:ext cx="43962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세션에서 로그인 한 사원의</a:t>
            </a:r>
            <a:endParaRPr lang="en-US" altLang="ko-KR" sz="2200" dirty="0"/>
          </a:p>
          <a:p>
            <a:r>
              <a:rPr lang="ko-KR" altLang="en-US" sz="2200" dirty="0"/>
              <a:t>사원번호와</a:t>
            </a:r>
            <a:r>
              <a:rPr lang="en-US" altLang="ko-KR" sz="2200" dirty="0"/>
              <a:t> </a:t>
            </a:r>
            <a:r>
              <a:rPr lang="ko-KR" altLang="en-US" sz="2200" dirty="0"/>
              <a:t>부서명을 얻어온다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2788E56-2930-4F6F-96E6-FA5BED941439}"/>
              </a:ext>
            </a:extLst>
          </p:cNvPr>
          <p:cNvSpPr txBox="1"/>
          <p:nvPr/>
        </p:nvSpPr>
        <p:spPr>
          <a:xfrm>
            <a:off x="6848441" y="3693930"/>
            <a:ext cx="43962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뷰 페이지에서는 검색어와 문서작성에 관련된 날짜정보를 얻어온다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2A82CA4D-0CBF-449D-B3BC-6CBF5EDDCBF0}"/>
              </a:ext>
            </a:extLst>
          </p:cNvPr>
          <p:cNvSpPr txBox="1"/>
          <p:nvPr/>
        </p:nvSpPr>
        <p:spPr>
          <a:xfrm>
            <a:off x="1699786" y="5147093"/>
            <a:ext cx="43962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/>
              <a:t>세션과 뷰 페이지로부터 얻어온</a:t>
            </a:r>
            <a:endParaRPr lang="en-US" altLang="ko-KR" sz="2200" dirty="0"/>
          </a:p>
          <a:p>
            <a:r>
              <a:rPr lang="ko-KR" altLang="en-US" sz="2200" dirty="0"/>
              <a:t>정보를 </a:t>
            </a:r>
            <a:r>
              <a:rPr lang="en-US" altLang="ko-KR" sz="2200" dirty="0"/>
              <a:t>HashMap</a:t>
            </a:r>
            <a:r>
              <a:rPr lang="ko-KR" altLang="en-US" sz="2200" dirty="0"/>
              <a:t>에 담아</a:t>
            </a:r>
            <a:r>
              <a:rPr lang="en-US" altLang="ko-KR" sz="2200" dirty="0"/>
              <a:t> </a:t>
            </a:r>
            <a:r>
              <a:rPr lang="ko-KR" altLang="en-US" sz="2200" dirty="0" err="1"/>
              <a:t>쿼리문</a:t>
            </a:r>
            <a:r>
              <a:rPr lang="ko-KR" altLang="en-US" sz="2200" dirty="0"/>
              <a:t> </a:t>
            </a:r>
            <a:r>
              <a:rPr lang="en-US" altLang="ko-KR" sz="2200" dirty="0"/>
              <a:t>where</a:t>
            </a:r>
            <a:r>
              <a:rPr lang="ko-KR" altLang="en-US" sz="2200" dirty="0"/>
              <a:t>절의 조건으로 사용했다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37689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>
            <a:extLst>
              <a:ext uri="{FF2B5EF4-FFF2-40B4-BE49-F238E27FC236}">
                <a16:creationId xmlns:a16="http://schemas.microsoft.com/office/drawing/2014/main" xmlns="" id="{651AA740-046F-4F60-99E6-6654754F5073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1" y="0"/>
            <a:chExt cx="12192000" cy="6858000"/>
          </a:xfrm>
        </p:grpSpPr>
        <p:sp>
          <p:nvSpPr>
            <p:cNvPr id="13" name="직사각형 12"/>
            <p:cNvSpPr/>
            <p:nvPr/>
          </p:nvSpPr>
          <p:spPr>
            <a:xfrm>
              <a:off x="1" y="0"/>
              <a:ext cx="12192000" cy="68580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23676" y="746620"/>
              <a:ext cx="11780970" cy="5897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190500" dist="2159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76" y="204874"/>
              <a:ext cx="384343" cy="384343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785" y="284704"/>
              <a:ext cx="1053085" cy="295547"/>
            </a:xfrm>
            <a:prstGeom prst="rect">
              <a:avLst/>
            </a:prstGeom>
          </p:spPr>
        </p:pic>
        <p:sp>
          <p:nvSpPr>
            <p:cNvPr id="36" name="직사각형 35"/>
            <p:cNvSpPr/>
            <p:nvPr/>
          </p:nvSpPr>
          <p:spPr>
            <a:xfrm>
              <a:off x="9910956" y="233611"/>
              <a:ext cx="1550615" cy="30777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#5. </a:t>
              </a:r>
              <a:r>
                <a:rPr lang="ko-KR" altLang="en-US" sz="14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게시판</a:t>
              </a:r>
              <a:endPara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 flipH="1">
              <a:off x="3227423" y="27633"/>
              <a:ext cx="3055" cy="80010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12734" y="602911"/>
              <a:ext cx="229377" cy="247021"/>
            </a:xfrm>
            <a:prstGeom prst="rect">
              <a:avLst/>
            </a:prstGeom>
          </p:spPr>
        </p:pic>
        <p:cxnSp>
          <p:nvCxnSpPr>
            <p:cNvPr id="16" name="직선 연결선 15"/>
            <p:cNvCxnSpPr/>
            <p:nvPr/>
          </p:nvCxnSpPr>
          <p:spPr>
            <a:xfrm flipH="1">
              <a:off x="9109723" y="28608"/>
              <a:ext cx="3055" cy="80010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5034" y="602910"/>
              <a:ext cx="229377" cy="247021"/>
            </a:xfrm>
            <a:prstGeom prst="rect">
              <a:avLst/>
            </a:prstGeom>
          </p:spPr>
        </p:pic>
      </p:grpSp>
      <p:sp>
        <p:nvSpPr>
          <p:cNvPr id="19" name="모서리가 둥근 직사각형 34">
            <a:extLst>
              <a:ext uri="{FF2B5EF4-FFF2-40B4-BE49-F238E27FC236}">
                <a16:creationId xmlns:a16="http://schemas.microsoft.com/office/drawing/2014/main" xmlns="" id="{C613E1F9-10E7-4B13-A21F-14EF53D17841}"/>
              </a:ext>
            </a:extLst>
          </p:cNvPr>
          <p:cNvSpPr/>
          <p:nvPr/>
        </p:nvSpPr>
        <p:spPr>
          <a:xfrm>
            <a:off x="9720003" y="180000"/>
            <a:ext cx="1983333" cy="414997"/>
          </a:xfrm>
          <a:prstGeom prst="roundRect">
            <a:avLst>
              <a:gd name="adj" fmla="val 1923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241579E9-319C-4C60-833B-71538B1925E7}"/>
              </a:ext>
            </a:extLst>
          </p:cNvPr>
          <p:cNvSpPr/>
          <p:nvPr/>
        </p:nvSpPr>
        <p:spPr>
          <a:xfrm>
            <a:off x="9724878" y="233611"/>
            <a:ext cx="1966101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PART #5. </a:t>
            </a: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결재 게시판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75A61551-60A3-4D42-B877-3B12689ADA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237" y="2668414"/>
            <a:ext cx="5409332" cy="2572084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10B9B5B3-435C-4DE1-83B6-88E56AF451E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97"/>
          <a:stretch/>
        </p:blipFill>
        <p:spPr>
          <a:xfrm>
            <a:off x="415847" y="1036551"/>
            <a:ext cx="3238500" cy="1333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07DE708E-F0F0-4E84-BE97-316A964ECB9C}"/>
              </a:ext>
            </a:extLst>
          </p:cNvPr>
          <p:cNvSpPr txBox="1"/>
          <p:nvPr/>
        </p:nvSpPr>
        <p:spPr>
          <a:xfrm>
            <a:off x="3645782" y="1054436"/>
            <a:ext cx="50429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+mn-ea"/>
              </a:rPr>
              <a:t>Apache POI </a:t>
            </a:r>
            <a:r>
              <a:rPr lang="ko-KR" altLang="en-US" sz="2200" dirty="0">
                <a:latin typeface="+mn-ea"/>
              </a:rPr>
              <a:t>라이브러리를 사용하였다</a:t>
            </a:r>
            <a:r>
              <a:rPr lang="en-US" altLang="ko-KR" sz="2200" dirty="0">
                <a:latin typeface="+mn-ea"/>
              </a:rPr>
              <a:t>.</a:t>
            </a:r>
          </a:p>
          <a:p>
            <a:r>
              <a:rPr lang="en-US" altLang="ko-KR" sz="2200" dirty="0" err="1">
                <a:latin typeface="+mn-ea"/>
              </a:rPr>
              <a:t>AbstractView</a:t>
            </a:r>
            <a:r>
              <a:rPr lang="ko-KR" altLang="en-US" sz="2200" dirty="0">
                <a:latin typeface="+mn-ea"/>
              </a:rPr>
              <a:t>클래스를 상속받아</a:t>
            </a:r>
            <a:endParaRPr lang="en-US" altLang="ko-KR" sz="2200" dirty="0">
              <a:latin typeface="+mn-ea"/>
            </a:endParaRPr>
          </a:p>
          <a:p>
            <a:r>
              <a:rPr lang="ko-KR" altLang="en-US" sz="2200" dirty="0">
                <a:latin typeface="+mn-ea"/>
              </a:rPr>
              <a:t>엑셀다운로드 클래스를 만들어 주었다</a:t>
            </a:r>
            <a:r>
              <a:rPr lang="en-US" altLang="ko-KR" sz="2200" dirty="0">
                <a:latin typeface="+mn-ea"/>
              </a:rPr>
              <a:t>.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4528F04B-F47A-4476-934C-3F7D5E63A4A1}"/>
              </a:ext>
            </a:extLst>
          </p:cNvPr>
          <p:cNvSpPr/>
          <p:nvPr/>
        </p:nvSpPr>
        <p:spPr>
          <a:xfrm>
            <a:off x="1383957" y="1655805"/>
            <a:ext cx="1346886" cy="5066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7DEF6716-0F3B-4CC0-99BC-0177F32A7B4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17"/>
          <a:stretch/>
        </p:blipFill>
        <p:spPr>
          <a:xfrm>
            <a:off x="1403783" y="3987333"/>
            <a:ext cx="3144106" cy="267744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BB8841F8-D37E-45FE-9E12-3CDDC1FB5E62}"/>
              </a:ext>
            </a:extLst>
          </p:cNvPr>
          <p:cNvCxnSpPr>
            <a:stCxn id="24" idx="2"/>
          </p:cNvCxnSpPr>
          <p:nvPr/>
        </p:nvCxnSpPr>
        <p:spPr>
          <a:xfrm>
            <a:off x="2057400" y="2162432"/>
            <a:ext cx="0" cy="4942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0C14B020-5639-47D3-8412-8EEB8E6FF9F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46" y="2698306"/>
            <a:ext cx="5119980" cy="124443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03414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3676" y="746620"/>
            <a:ext cx="11780970" cy="58974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" y="204874"/>
            <a:ext cx="384343" cy="38434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85" y="284704"/>
            <a:ext cx="1053085" cy="295547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9747812" y="206294"/>
            <a:ext cx="1932493" cy="414997"/>
            <a:chOff x="160147" y="1840624"/>
            <a:chExt cx="1485774" cy="315590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75113" y="1869691"/>
              <a:ext cx="1455868" cy="25745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600" b="1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</a:t>
              </a:r>
              <a:r>
                <a:rPr lang="en-US" altLang="ko-KR" sz="16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#6. Opinion</a:t>
              </a:r>
              <a:endParaRPr lang="en-US" altLang="ko-KR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9" name="내용 개체 틀 2"/>
          <p:cNvSpPr>
            <a:spLocks noGrp="1"/>
          </p:cNvSpPr>
          <p:nvPr>
            <p:ph idx="1"/>
          </p:nvPr>
        </p:nvSpPr>
        <p:spPr>
          <a:xfrm>
            <a:off x="318782" y="849932"/>
            <a:ext cx="11585196" cy="5685092"/>
          </a:xfrm>
        </p:spPr>
        <p:txBody>
          <a:bodyPr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4" name="타원 3"/>
          <p:cNvSpPr/>
          <p:nvPr/>
        </p:nvSpPr>
        <p:spPr>
          <a:xfrm>
            <a:off x="566138" y="1140503"/>
            <a:ext cx="1219732" cy="1158079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566138" y="5153273"/>
            <a:ext cx="1219732" cy="1158079"/>
          </a:xfrm>
          <a:prstGeom prst="ellipse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6319676" y="3074362"/>
            <a:ext cx="1219732" cy="1158079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4669771" y="3074363"/>
            <a:ext cx="1219732" cy="1158079"/>
          </a:xfrm>
          <a:prstGeom prst="ellipse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0470911" y="1140504"/>
            <a:ext cx="1219732" cy="1158079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0470911" y="5153273"/>
            <a:ext cx="1219732" cy="1158079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973942" y="1140503"/>
            <a:ext cx="0" cy="1158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4506685" y="3074362"/>
            <a:ext cx="0" cy="1158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2002970" y="5153273"/>
            <a:ext cx="0" cy="1158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736113" y="3074362"/>
            <a:ext cx="0" cy="1158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0247085" y="1140503"/>
            <a:ext cx="0" cy="1158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10247085" y="5153273"/>
            <a:ext cx="0" cy="1158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제목 1"/>
          <p:cNvSpPr>
            <a:spLocks noGrp="1"/>
          </p:cNvSpPr>
          <p:nvPr>
            <p:ph type="title"/>
          </p:nvPr>
        </p:nvSpPr>
        <p:spPr>
          <a:xfrm>
            <a:off x="2197617" y="1145001"/>
            <a:ext cx="3691885" cy="1158079"/>
          </a:xfrm>
          <a:solidFill>
            <a:schemeClr val="bg1">
              <a:lumMod val="95000"/>
            </a:schemeClr>
          </a:solidFill>
          <a:ln>
            <a:solidFill>
              <a:srgbClr val="D9D9D9"/>
            </a:solidFill>
          </a:ln>
        </p:spPr>
        <p:txBody>
          <a:bodyPr>
            <a:noAutofit/>
          </a:bodyPr>
          <a:lstStyle/>
          <a:p>
            <a:r>
              <a:rPr lang="ko-KR" altLang="en-US" sz="1000" dirty="0" smtClean="0"/>
              <a:t> 이번 </a:t>
            </a:r>
            <a:r>
              <a:rPr lang="ko-KR" altLang="en-US" sz="1000" dirty="0"/>
              <a:t>프로젝트를 진행하면서 수업 시간 때 배웠던 스프링 프레임워크 특징을 이해했습니다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세미 프로젝트에서 </a:t>
            </a:r>
            <a:r>
              <a:rPr lang="en-US" altLang="ko-KR" sz="1000" b="1" dirty="0"/>
              <a:t>MVC1</a:t>
            </a:r>
            <a:r>
              <a:rPr lang="en-US" altLang="ko-KR" sz="1000" dirty="0"/>
              <a:t> </a:t>
            </a:r>
            <a:r>
              <a:rPr lang="ko-KR" altLang="en-US" sz="1000" dirty="0"/>
              <a:t>패턴으로 구현했지만 </a:t>
            </a:r>
            <a:r>
              <a:rPr lang="ko-KR" altLang="en-US" sz="1000" dirty="0" err="1"/>
              <a:t>파이널</a:t>
            </a:r>
            <a:r>
              <a:rPr lang="ko-KR" altLang="en-US" sz="1000" dirty="0"/>
              <a:t> 프로젝트에서는 </a:t>
            </a:r>
            <a:r>
              <a:rPr lang="en-US" altLang="ko-KR" sz="1000" b="1" dirty="0"/>
              <a:t>MVC2</a:t>
            </a:r>
            <a:r>
              <a:rPr lang="en-US" altLang="ko-KR" sz="1000" dirty="0"/>
              <a:t> </a:t>
            </a:r>
            <a:r>
              <a:rPr lang="ko-KR" altLang="en-US" sz="1000" dirty="0"/>
              <a:t>패턴 </a:t>
            </a:r>
            <a:r>
              <a:rPr lang="ko-KR" altLang="en-US" sz="1000" dirty="0" smtClean="0"/>
              <a:t>방식으로 구현하면서 </a:t>
            </a:r>
            <a:r>
              <a:rPr lang="ko-KR" altLang="en-US" sz="1000" dirty="0"/>
              <a:t>두 모델에 대한 차이점을 </a:t>
            </a:r>
            <a:r>
              <a:rPr lang="ko-KR" altLang="en-US" sz="1000" dirty="0" smtClean="0"/>
              <a:t>알게 되었습니다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42" name="제목 1"/>
          <p:cNvSpPr txBox="1">
            <a:spLocks/>
          </p:cNvSpPr>
          <p:nvPr/>
        </p:nvSpPr>
        <p:spPr>
          <a:xfrm>
            <a:off x="566138" y="3074361"/>
            <a:ext cx="3691885" cy="11580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9D9D9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000" dirty="0" smtClean="0"/>
              <a:t> 이번 </a:t>
            </a:r>
            <a:r>
              <a:rPr lang="en-US" altLang="ko-KR" sz="1000" dirty="0"/>
              <a:t>final project </a:t>
            </a:r>
            <a:r>
              <a:rPr lang="ko-KR" altLang="en-US" sz="1000" dirty="0"/>
              <a:t>통하여 실력적인 부분이 가장 많이 향상 되었습니다</a:t>
            </a:r>
            <a:r>
              <a:rPr lang="en-US" altLang="ko-KR" sz="1000" dirty="0"/>
              <a:t>. </a:t>
            </a:r>
            <a:r>
              <a:rPr lang="ko-KR" altLang="en-US" sz="1000" dirty="0"/>
              <a:t>또한 팀원들과의 원활한 의사소통과 밝은 분위기를 유지하여 마지막까지 즐겁게 할 수 있었습니다</a:t>
            </a:r>
            <a:r>
              <a:rPr lang="en-US" altLang="ko-KR" sz="1000" dirty="0"/>
              <a:t>. </a:t>
            </a:r>
            <a:r>
              <a:rPr lang="en-US" altLang="ko-KR" sz="1000" b="1" dirty="0" smtClean="0"/>
              <a:t>Ajax</a:t>
            </a:r>
            <a:r>
              <a:rPr lang="ko-KR" altLang="en-US" sz="1000" dirty="0" smtClean="0"/>
              <a:t>와 </a:t>
            </a:r>
            <a:r>
              <a:rPr lang="en-US" altLang="ko-KR" sz="1000" b="1" dirty="0" smtClean="0"/>
              <a:t>Session </a:t>
            </a:r>
            <a:r>
              <a:rPr lang="en-US" altLang="ko-KR" sz="1000" b="1" dirty="0"/>
              <a:t>Storage</a:t>
            </a:r>
            <a:r>
              <a:rPr lang="ko-KR" altLang="en-US" sz="1000" dirty="0"/>
              <a:t>를 더욱 향상 되어 실무에 잘 적용 시킬 수 </a:t>
            </a:r>
            <a:r>
              <a:rPr lang="ko-KR" altLang="en-US" sz="1000" dirty="0" smtClean="0"/>
              <a:t>있을 것 </a:t>
            </a:r>
            <a:r>
              <a:rPr lang="ko-KR" altLang="en-US" sz="1000" dirty="0"/>
              <a:t>같습니다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마지막으로 </a:t>
            </a:r>
            <a:r>
              <a:rPr lang="ko-KR" altLang="en-US" sz="1000" dirty="0"/>
              <a:t>교수님께 </a:t>
            </a:r>
            <a:r>
              <a:rPr lang="en-US" altLang="ko-KR" sz="1000" dirty="0" smtClean="0"/>
              <a:t>‘</a:t>
            </a:r>
            <a:r>
              <a:rPr lang="ko-KR" altLang="en-US" sz="1000" dirty="0" smtClean="0"/>
              <a:t>정말 감사하다</a:t>
            </a:r>
            <a:r>
              <a:rPr lang="en-US" altLang="ko-KR" sz="1000" dirty="0" smtClean="0"/>
              <a:t>’</a:t>
            </a:r>
            <a:r>
              <a:rPr lang="ko-KR" altLang="en-US" sz="1000" dirty="0" smtClean="0"/>
              <a:t>라는 </a:t>
            </a:r>
            <a:r>
              <a:rPr lang="ko-KR" altLang="en-US" sz="1000" dirty="0"/>
              <a:t>말씀을 드리고 싶습니다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43" name="제목 1"/>
          <p:cNvSpPr txBox="1">
            <a:spLocks/>
          </p:cNvSpPr>
          <p:nvPr/>
        </p:nvSpPr>
        <p:spPr>
          <a:xfrm>
            <a:off x="2197617" y="5153272"/>
            <a:ext cx="3691885" cy="11580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9D9D9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000" dirty="0" smtClean="0"/>
              <a:t> 관리자의 역할과 설정을 알고 싶어 관리자 팀에서 함께하였습니다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관리자만의 </a:t>
            </a:r>
            <a:r>
              <a:rPr lang="en-US" altLang="ko-KR" sz="1000" dirty="0" smtClean="0"/>
              <a:t>‘</a:t>
            </a:r>
            <a:r>
              <a:rPr lang="ko-KR" altLang="en-US" sz="1000" dirty="0" smtClean="0"/>
              <a:t>특정한 권한</a:t>
            </a:r>
            <a:r>
              <a:rPr lang="en-US" altLang="ko-KR" sz="1000" dirty="0" smtClean="0"/>
              <a:t>’</a:t>
            </a:r>
            <a:r>
              <a:rPr lang="ko-KR" altLang="en-US" sz="1000" dirty="0" smtClean="0"/>
              <a:t>으로 접근한다는 시점을 기준으로 </a:t>
            </a:r>
            <a:r>
              <a:rPr lang="en-US" altLang="ko-KR" sz="1000" dirty="0" smtClean="0"/>
              <a:t>Web </a:t>
            </a:r>
            <a:r>
              <a:rPr lang="ko-KR" altLang="en-US" sz="1000" dirty="0" smtClean="0"/>
              <a:t>에서의 </a:t>
            </a:r>
            <a:r>
              <a:rPr lang="en-US" altLang="ko-KR" sz="1000" b="1" dirty="0" smtClean="0"/>
              <a:t>Local Storage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와 </a:t>
            </a:r>
            <a:r>
              <a:rPr lang="en-US" altLang="ko-KR" sz="1000" b="1" dirty="0" smtClean="0"/>
              <a:t>Session Storage</a:t>
            </a:r>
            <a:r>
              <a:rPr lang="ko-KR" altLang="en-US" sz="1000" dirty="0" smtClean="0"/>
              <a:t>를 주요로 사용하여 두 개의 차이점을 알게 되었고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프로젝트 전체의 흐름을 파악하고 진행할 수 있는 방법을 배우게 되었습니다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44" name="제목 1"/>
          <p:cNvSpPr txBox="1">
            <a:spLocks/>
          </p:cNvSpPr>
          <p:nvPr/>
        </p:nvSpPr>
        <p:spPr>
          <a:xfrm>
            <a:off x="6301249" y="1145001"/>
            <a:ext cx="3691885" cy="11580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9D9D9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000" dirty="0"/>
              <a:t> 게시판 기능 구현을 진행 하면서 </a:t>
            </a:r>
            <a:r>
              <a:rPr lang="en-US" altLang="ko-KR" sz="1000" dirty="0"/>
              <a:t>DB </a:t>
            </a:r>
            <a:r>
              <a:rPr lang="ko-KR" altLang="en-US" sz="1000" dirty="0"/>
              <a:t>와 </a:t>
            </a:r>
            <a:r>
              <a:rPr lang="en-US" altLang="ko-KR" sz="1000" dirty="0"/>
              <a:t>CONTROLL</a:t>
            </a:r>
            <a:r>
              <a:rPr lang="ko-KR" altLang="en-US" sz="1000" dirty="0"/>
              <a:t>의 </a:t>
            </a:r>
            <a:r>
              <a:rPr lang="en-US" altLang="ko-KR" sz="1000" b="1" dirty="0"/>
              <a:t>MVC</a:t>
            </a:r>
            <a:r>
              <a:rPr lang="en-US" altLang="ko-KR" sz="1000" dirty="0"/>
              <a:t> </a:t>
            </a:r>
            <a:r>
              <a:rPr lang="ko-KR" altLang="en-US" sz="1000" dirty="0"/>
              <a:t>패턴에 대해서 이해 하게 되었고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또한 </a:t>
            </a:r>
            <a:r>
              <a:rPr lang="ko-KR" altLang="en-US" sz="1000" dirty="0"/>
              <a:t>게시판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댓글</a:t>
            </a:r>
            <a:r>
              <a:rPr lang="ko-KR" altLang="en-US" sz="1000" dirty="0"/>
              <a:t> 목록에 대해 </a:t>
            </a:r>
            <a:r>
              <a:rPr lang="en-US" altLang="ko-KR" sz="1000" b="1" dirty="0"/>
              <a:t>Ajax</a:t>
            </a:r>
            <a:r>
              <a:rPr lang="ko-KR" altLang="en-US" sz="1000" dirty="0"/>
              <a:t>를 사용한 </a:t>
            </a:r>
            <a:r>
              <a:rPr lang="ko-KR" altLang="en-US" sz="1000" dirty="0" err="1"/>
              <a:t>비동기</a:t>
            </a:r>
            <a:r>
              <a:rPr lang="ko-KR" altLang="en-US" sz="1000" dirty="0"/>
              <a:t> 방식이 유용함을 </a:t>
            </a:r>
            <a:r>
              <a:rPr lang="ko-KR" altLang="en-US" sz="1000" dirty="0" smtClean="0"/>
              <a:t>깨달았습니다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경험하고 </a:t>
            </a:r>
            <a:r>
              <a:rPr lang="ko-KR" altLang="en-US" sz="1000" dirty="0"/>
              <a:t>구현 적용 한 것들이 실무에서도 익숙하게 </a:t>
            </a:r>
            <a:r>
              <a:rPr lang="ko-KR" altLang="en-US" sz="1000" smtClean="0"/>
              <a:t>사용 할 수 </a:t>
            </a:r>
            <a:r>
              <a:rPr lang="ko-KR" altLang="en-US" sz="1000" dirty="0"/>
              <a:t>있다는 자신감을 가지게 되었습니다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성공적으로 프로젝트 </a:t>
            </a:r>
            <a:r>
              <a:rPr lang="ko-KR" altLang="en-US" sz="1000" dirty="0"/>
              <a:t>마치면서 고생하고 격려해주신 팀장님과 조원 분들께도 감사를 표합니다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45" name="제목 1"/>
          <p:cNvSpPr txBox="1">
            <a:spLocks/>
          </p:cNvSpPr>
          <p:nvPr/>
        </p:nvSpPr>
        <p:spPr>
          <a:xfrm>
            <a:off x="7994252" y="3074360"/>
            <a:ext cx="3691885" cy="11580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9D9D9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000" dirty="0" smtClean="0"/>
              <a:t> ‘6</a:t>
            </a:r>
            <a:r>
              <a:rPr lang="ko-KR" altLang="en-US" sz="1000" dirty="0"/>
              <a:t>개월이 지나면 정말로 내가 프로그래밍을 할 수 </a:t>
            </a:r>
            <a:r>
              <a:rPr lang="ko-KR" altLang="en-US" sz="1000" dirty="0" smtClean="0"/>
              <a:t>있게 될까</a:t>
            </a:r>
            <a:r>
              <a:rPr lang="en-US" altLang="ko-KR" sz="1000" dirty="0" smtClean="0"/>
              <a:t>?’</a:t>
            </a:r>
            <a:r>
              <a:rPr lang="ko-KR" altLang="en-US" sz="1000" dirty="0" smtClean="0"/>
              <a:t>라는 </a:t>
            </a:r>
            <a:r>
              <a:rPr lang="ko-KR" altLang="en-US" sz="1000" dirty="0"/>
              <a:t>의문을 날려버릴 정도로 실력이 향상된 내 모습을 느낄 수 있었습니다</a:t>
            </a:r>
            <a:r>
              <a:rPr lang="en-US" altLang="ko-KR" sz="1000" dirty="0"/>
              <a:t>. DB</a:t>
            </a:r>
            <a:r>
              <a:rPr lang="ko-KR" altLang="en-US" sz="1000" dirty="0"/>
              <a:t>의 </a:t>
            </a:r>
            <a:r>
              <a:rPr lang="en-US" altLang="ko-KR" sz="1000" b="1" dirty="0" smtClean="0"/>
              <a:t>Query</a:t>
            </a:r>
            <a:r>
              <a:rPr lang="ko-KR" altLang="en-US" sz="1000" dirty="0" smtClean="0"/>
              <a:t>문을 </a:t>
            </a:r>
            <a:r>
              <a:rPr lang="ko-KR" altLang="en-US" sz="1000" dirty="0"/>
              <a:t>만들어내는데 어려움을 겪기도 했지만 작성된 코드대로 결과가 </a:t>
            </a:r>
            <a:r>
              <a:rPr lang="ko-KR" altLang="en-US" sz="1000" dirty="0" smtClean="0"/>
              <a:t>나왔을 때는 </a:t>
            </a:r>
            <a:r>
              <a:rPr lang="ko-KR" altLang="en-US" sz="1000" dirty="0"/>
              <a:t>큰 성취감도 느꼈습니다</a:t>
            </a:r>
            <a:r>
              <a:rPr lang="en-US" altLang="ko-KR" sz="1000" dirty="0"/>
              <a:t>.  </a:t>
            </a:r>
            <a:r>
              <a:rPr lang="ko-KR" altLang="en-US" sz="1000" dirty="0"/>
              <a:t>게시판을 만드는 데에는 더욱 자신감이 붙었습니다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무엇보다 </a:t>
            </a:r>
            <a:r>
              <a:rPr lang="ko-KR" altLang="en-US" sz="1000" dirty="0"/>
              <a:t>좋은 팀원들을 만나 약 한달 반의 </a:t>
            </a:r>
            <a:r>
              <a:rPr lang="ko-KR" altLang="en-US" sz="1000" dirty="0" smtClean="0"/>
              <a:t>시간 동안 </a:t>
            </a:r>
            <a:r>
              <a:rPr lang="ko-KR" altLang="en-US" sz="1000" dirty="0"/>
              <a:t>함께 소통하며 다같이 프로젝트를 완성하는데 더 큰 보람을 </a:t>
            </a:r>
            <a:r>
              <a:rPr lang="ko-KR" altLang="en-US" sz="1000" dirty="0" smtClean="0"/>
              <a:t>느꼈습니다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46" name="제목 1"/>
          <p:cNvSpPr txBox="1">
            <a:spLocks/>
          </p:cNvSpPr>
          <p:nvPr/>
        </p:nvSpPr>
        <p:spPr>
          <a:xfrm>
            <a:off x="6301248" y="5142101"/>
            <a:ext cx="3691885" cy="11580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9D9D9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000" dirty="0" smtClean="0"/>
              <a:t> 일정 </a:t>
            </a:r>
            <a:r>
              <a:rPr lang="ko-KR" altLang="en-US" sz="1000" dirty="0"/>
              <a:t>관리를 맡아 아직 부족한 부분도 있었지만 다같이 격려해주시고 응원해주셔서 감사합니다</a:t>
            </a:r>
            <a:r>
              <a:rPr lang="en-US" altLang="ko-KR" sz="1000" dirty="0"/>
              <a:t>. </a:t>
            </a:r>
            <a:r>
              <a:rPr lang="ko-KR" altLang="en-US" sz="1000" dirty="0" err="1" smtClean="0"/>
              <a:t>파이널</a:t>
            </a:r>
            <a:r>
              <a:rPr lang="ko-KR" altLang="en-US" sz="1000" dirty="0" smtClean="0"/>
              <a:t> </a:t>
            </a:r>
            <a:r>
              <a:rPr lang="ko-KR" altLang="en-US" sz="1000" dirty="0"/>
              <a:t>프로젝트를 진행하면 예전과 다르게 성장한 모습을 </a:t>
            </a:r>
            <a:r>
              <a:rPr lang="ko-KR" altLang="en-US" sz="1000" dirty="0" smtClean="0"/>
              <a:t>볼 수 있었고 </a:t>
            </a:r>
            <a:r>
              <a:rPr lang="ko-KR" altLang="en-US" sz="1000" dirty="0"/>
              <a:t>더욱 흥미를 느끼는 </a:t>
            </a:r>
            <a:r>
              <a:rPr lang="ko-KR" altLang="en-US" sz="1000" dirty="0" smtClean="0"/>
              <a:t>시간이었습니다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저는 </a:t>
            </a:r>
            <a:r>
              <a:rPr lang="en-US" altLang="ko-KR" sz="1000" b="1" dirty="0" err="1" smtClean="0"/>
              <a:t>Json</a:t>
            </a:r>
            <a:r>
              <a:rPr lang="en-US" altLang="ko-KR" sz="1000" b="1" dirty="0" smtClean="0"/>
              <a:t> </a:t>
            </a:r>
            <a:r>
              <a:rPr lang="ko-KR" altLang="en-US" sz="1000" dirty="0" smtClean="0"/>
              <a:t>데이터와 </a:t>
            </a:r>
            <a:r>
              <a:rPr lang="ko-KR" altLang="en-US" sz="1000" dirty="0"/>
              <a:t>좀 더 친해지는 시간이 </a:t>
            </a:r>
            <a:r>
              <a:rPr lang="ko-KR" altLang="en-US" sz="1000" dirty="0" smtClean="0"/>
              <a:t>아니었나 </a:t>
            </a:r>
            <a:r>
              <a:rPr lang="ko-KR" altLang="en-US" sz="1000" dirty="0"/>
              <a:t>싶습니다</a:t>
            </a:r>
            <a:r>
              <a:rPr lang="en-US" altLang="ko-KR" sz="1000" dirty="0"/>
              <a:t>. </a:t>
            </a:r>
            <a:r>
              <a:rPr lang="ko-KR" altLang="en-US" sz="1000" dirty="0"/>
              <a:t>이번 </a:t>
            </a:r>
            <a:r>
              <a:rPr lang="ko-KR" altLang="en-US" sz="1000" dirty="0" smtClean="0"/>
              <a:t>프로젝트로 </a:t>
            </a:r>
            <a:r>
              <a:rPr lang="ko-KR" altLang="en-US" sz="1000" dirty="0"/>
              <a:t>수고하신 </a:t>
            </a:r>
            <a:r>
              <a:rPr lang="ko-KR" altLang="en-US" sz="1000" dirty="0" err="1" smtClean="0"/>
              <a:t>조원분들께</a:t>
            </a:r>
            <a:r>
              <a:rPr lang="ko-KR" altLang="en-US" sz="1000" dirty="0" smtClean="0"/>
              <a:t> </a:t>
            </a:r>
            <a:r>
              <a:rPr lang="ko-KR" altLang="en-US" sz="1000" dirty="0"/>
              <a:t>고생하셨고 꼭 </a:t>
            </a:r>
            <a:r>
              <a:rPr lang="ko-KR" altLang="en-US" sz="1000" dirty="0" smtClean="0"/>
              <a:t>좋은 곳으로 </a:t>
            </a:r>
            <a:r>
              <a:rPr lang="ko-KR" altLang="en-US" sz="1000" dirty="0"/>
              <a:t>취업하시기 바랍니다</a:t>
            </a:r>
            <a:r>
              <a:rPr lang="en-US" altLang="ko-KR" sz="1000" dirty="0"/>
              <a:t>. </a:t>
            </a:r>
            <a:r>
              <a:rPr lang="ko-KR" altLang="en-US" sz="1000" dirty="0"/>
              <a:t>감사합니다</a:t>
            </a:r>
            <a:r>
              <a:rPr lang="en-US" altLang="ko-KR" sz="1000" dirty="0"/>
              <a:t>. </a:t>
            </a:r>
            <a:endParaRPr lang="ko-KR" altLang="en-US" sz="1000" dirty="0"/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xmlns="" id="{39ABB892-28C4-4B91-B138-FA8490B2DE63}"/>
              </a:ext>
            </a:extLst>
          </p:cNvPr>
          <p:cNvSpPr txBox="1">
            <a:spLocks/>
          </p:cNvSpPr>
          <p:nvPr/>
        </p:nvSpPr>
        <p:spPr>
          <a:xfrm>
            <a:off x="809286" y="6361936"/>
            <a:ext cx="733436" cy="274672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이병희</a:t>
            </a:r>
            <a:endParaRPr lang="id-ID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xmlns="" id="{39ABB892-28C4-4B91-B138-FA8490B2DE63}"/>
              </a:ext>
            </a:extLst>
          </p:cNvPr>
          <p:cNvSpPr txBox="1">
            <a:spLocks/>
          </p:cNvSpPr>
          <p:nvPr/>
        </p:nvSpPr>
        <p:spPr>
          <a:xfrm>
            <a:off x="809286" y="2361938"/>
            <a:ext cx="733436" cy="247729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김경훈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39ABB892-28C4-4B91-B138-FA8490B2DE63}"/>
              </a:ext>
            </a:extLst>
          </p:cNvPr>
          <p:cNvSpPr txBox="1">
            <a:spLocks/>
          </p:cNvSpPr>
          <p:nvPr/>
        </p:nvSpPr>
        <p:spPr>
          <a:xfrm>
            <a:off x="10714059" y="6361936"/>
            <a:ext cx="733436" cy="274672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호정풍</a:t>
            </a:r>
            <a:endParaRPr lang="id-ID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xmlns="" id="{39ABB892-28C4-4B91-B138-FA8490B2DE63}"/>
              </a:ext>
            </a:extLst>
          </p:cNvPr>
          <p:cNvSpPr txBox="1">
            <a:spLocks/>
          </p:cNvSpPr>
          <p:nvPr/>
        </p:nvSpPr>
        <p:spPr>
          <a:xfrm>
            <a:off x="10715553" y="2342407"/>
            <a:ext cx="733436" cy="274672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김용호</a:t>
            </a:r>
            <a:endParaRPr lang="id-ID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xmlns="" id="{39ABB892-28C4-4B91-B138-FA8490B2DE63}"/>
              </a:ext>
            </a:extLst>
          </p:cNvPr>
          <p:cNvSpPr txBox="1">
            <a:spLocks/>
          </p:cNvSpPr>
          <p:nvPr/>
        </p:nvSpPr>
        <p:spPr>
          <a:xfrm>
            <a:off x="4912919" y="4343321"/>
            <a:ext cx="733436" cy="274672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박시준</a:t>
            </a:r>
            <a:endParaRPr lang="id-ID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7" name="직선 연결선 56"/>
          <p:cNvCxnSpPr/>
          <p:nvPr/>
        </p:nvCxnSpPr>
        <p:spPr>
          <a:xfrm flipH="1">
            <a:off x="3227423" y="27633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 Placeholder 2">
            <a:extLst>
              <a:ext uri="{FF2B5EF4-FFF2-40B4-BE49-F238E27FC236}">
                <a16:creationId xmlns:a16="http://schemas.microsoft.com/office/drawing/2014/main" xmlns="" id="{39ABB892-28C4-4B91-B138-FA8490B2DE63}"/>
              </a:ext>
            </a:extLst>
          </p:cNvPr>
          <p:cNvSpPr txBox="1">
            <a:spLocks/>
          </p:cNvSpPr>
          <p:nvPr/>
        </p:nvSpPr>
        <p:spPr>
          <a:xfrm>
            <a:off x="6557028" y="4343321"/>
            <a:ext cx="733436" cy="274672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임용준</a:t>
            </a:r>
            <a:endParaRPr lang="id-ID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12734" y="602911"/>
            <a:ext cx="229377" cy="247021"/>
          </a:xfrm>
          <a:prstGeom prst="rect">
            <a:avLst/>
          </a:prstGeom>
        </p:spPr>
      </p:pic>
      <p:cxnSp>
        <p:nvCxnSpPr>
          <p:cNvPr id="58" name="직선 연결선 57"/>
          <p:cNvCxnSpPr/>
          <p:nvPr/>
        </p:nvCxnSpPr>
        <p:spPr>
          <a:xfrm flipH="1">
            <a:off x="9109723" y="2860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95034" y="602910"/>
            <a:ext cx="229377" cy="247021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70" y="1129753"/>
            <a:ext cx="870667" cy="1172284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538" y="3030627"/>
            <a:ext cx="993653" cy="1207998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85" y="5142101"/>
            <a:ext cx="891555" cy="1188740"/>
          </a:xfrm>
          <a:prstGeom prst="rect">
            <a:avLst/>
          </a:prstGeom>
        </p:spPr>
      </p:pic>
      <p:cxnSp>
        <p:nvCxnSpPr>
          <p:cNvPr id="63" name="직선 연결선 62"/>
          <p:cNvCxnSpPr/>
          <p:nvPr/>
        </p:nvCxnSpPr>
        <p:spPr>
          <a:xfrm flipH="1">
            <a:off x="6109123" y="1140503"/>
            <a:ext cx="2257" cy="5170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그림 6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8672" y="1092531"/>
            <a:ext cx="913072" cy="1217430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747" y="3022809"/>
            <a:ext cx="874167" cy="1209630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730" y="5142101"/>
            <a:ext cx="930014" cy="118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79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29435" y="1389528"/>
            <a:ext cx="7333130" cy="39803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4284368" y="4980451"/>
            <a:ext cx="3623264" cy="6555"/>
          </a:xfrm>
          <a:prstGeom prst="line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직선 연결선 20"/>
          <p:cNvCxnSpPr/>
          <p:nvPr/>
        </p:nvCxnSpPr>
        <p:spPr>
          <a:xfrm flipH="1">
            <a:off x="2563905" y="1513266"/>
            <a:ext cx="879586" cy="879586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8748509" y="4357530"/>
            <a:ext cx="879586" cy="879586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5" name="그룹 24"/>
          <p:cNvGrpSpPr/>
          <p:nvPr/>
        </p:nvGrpSpPr>
        <p:grpSpPr>
          <a:xfrm>
            <a:off x="3793922" y="0"/>
            <a:ext cx="229377" cy="1441550"/>
            <a:chOff x="3793922" y="0"/>
            <a:chExt cx="229377" cy="1441550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3899646" y="0"/>
              <a:ext cx="0" cy="12909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</p:spPr>
        </p:pic>
      </p:grpSp>
      <p:grpSp>
        <p:nvGrpSpPr>
          <p:cNvPr id="26" name="그룹 25"/>
          <p:cNvGrpSpPr/>
          <p:nvPr/>
        </p:nvGrpSpPr>
        <p:grpSpPr>
          <a:xfrm>
            <a:off x="8162722" y="0"/>
            <a:ext cx="229377" cy="1441550"/>
            <a:chOff x="3793922" y="0"/>
            <a:chExt cx="229377" cy="1441550"/>
          </a:xfrm>
        </p:grpSpPr>
        <p:cxnSp>
          <p:nvCxnSpPr>
            <p:cNvPr id="27" name="직선 연결선 26"/>
            <p:cNvCxnSpPr/>
            <p:nvPr/>
          </p:nvCxnSpPr>
          <p:spPr>
            <a:xfrm>
              <a:off x="3899646" y="0"/>
              <a:ext cx="0" cy="12909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5" name="직사각형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421" y="1671636"/>
            <a:ext cx="781159" cy="78115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216" y="2647794"/>
            <a:ext cx="2513569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32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2700" y="7028"/>
            <a:ext cx="12179300" cy="6850972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95575" y="798165"/>
            <a:ext cx="9131990" cy="57318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" y="204874"/>
            <a:ext cx="781159" cy="78115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63" y="702815"/>
            <a:ext cx="1053085" cy="29554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99" y="1136402"/>
            <a:ext cx="1903749" cy="666843"/>
          </a:xfrm>
          <a:prstGeom prst="rect">
            <a:avLst/>
          </a:prstGeom>
        </p:spPr>
      </p:pic>
      <p:cxnSp>
        <p:nvCxnSpPr>
          <p:cNvPr id="29" name="직선 연결선 28"/>
          <p:cNvCxnSpPr/>
          <p:nvPr/>
        </p:nvCxnSpPr>
        <p:spPr>
          <a:xfrm flipH="1">
            <a:off x="223676" y="1126463"/>
            <a:ext cx="20490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5071396" y="3242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9537828" y="3242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63852" y="633926"/>
            <a:ext cx="229377" cy="24702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27902" y="636306"/>
            <a:ext cx="229377" cy="247021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160185" y="3411261"/>
            <a:ext cx="2397597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바른고딕" panose="020B0603020101020101" pitchFamily="50" charset="-127"/>
              </a:rPr>
              <a:t>CLASS DIAGRAM</a:t>
            </a:r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C00000"/>
              </a:solidFill>
              <a:latin typeface="+mj-lt"/>
              <a:ea typeface="나눔바른고딕" panose="020B0603020101020101" pitchFamily="50" charset="-127"/>
            </a:endParaRPr>
          </a:p>
          <a:p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+mj-lt"/>
                <a:ea typeface="나눔바른고딕" panose="020B0603020101020101" pitchFamily="50" charset="-127"/>
              </a:rPr>
              <a:t/>
            </a:r>
            <a:br>
              <a:rPr lang="en-US" altLang="ko-KR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+mj-lt"/>
                <a:ea typeface="나눔바른고딕" panose="020B0603020101020101" pitchFamily="50" charset="-127"/>
              </a:rPr>
            </a:br>
            <a:r>
              <a:rPr lang="ko-KR" altLang="en-US" sz="1200" dirty="0"/>
              <a:t>소프트웨어 공학에서 클래스 다이어그램은 통합 모델링 언어에서 시스템의 클래스</a:t>
            </a:r>
            <a:r>
              <a:rPr lang="en-US" altLang="ko-KR" sz="1200" dirty="0"/>
              <a:t>, </a:t>
            </a:r>
            <a:r>
              <a:rPr lang="ko-KR" altLang="en-US" sz="1200" dirty="0"/>
              <a:t>클래스의 속성</a:t>
            </a:r>
            <a:r>
              <a:rPr lang="en-US" altLang="ko-KR" sz="1200" dirty="0"/>
              <a:t>, </a:t>
            </a:r>
            <a:r>
              <a:rPr lang="ko-KR" altLang="en-US" sz="1200" dirty="0"/>
              <a:t>동작 방식</a:t>
            </a:r>
            <a:r>
              <a:rPr lang="en-US" altLang="ko-KR" sz="1200" dirty="0"/>
              <a:t>, </a:t>
            </a:r>
            <a:r>
              <a:rPr lang="ko-KR" altLang="en-US" sz="1200" dirty="0"/>
              <a:t>객체 간 관계를 표시함으로써 시스템의 구조를 기술하는 정적 구조 다이어그램의 일종이다</a:t>
            </a:r>
            <a:r>
              <a:rPr lang="en-US" altLang="ko-KR" sz="1200" dirty="0"/>
              <a:t>. </a:t>
            </a:r>
            <a:r>
              <a:rPr lang="ko-KR" altLang="en-US" sz="1200" dirty="0"/>
              <a:t>클래스 다이어그램은 객체 지향 모델링의 주요 빌딩 블록이다</a:t>
            </a:r>
            <a:r>
              <a:rPr lang="en-US" altLang="ko-KR" sz="1200" dirty="0"/>
              <a:t>.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j-lt"/>
              <a:ea typeface="나눔바른고딕 UltraLight" panose="020B0603020101020101" pitchFamily="50" charset="-127"/>
            </a:endParaRPr>
          </a:p>
        </p:txBody>
      </p:sp>
      <p:sp>
        <p:nvSpPr>
          <p:cNvPr id="39" name="내용 개체 틀 2"/>
          <p:cNvSpPr>
            <a:spLocks noGrp="1"/>
          </p:cNvSpPr>
          <p:nvPr>
            <p:ph idx="1"/>
          </p:nvPr>
        </p:nvSpPr>
        <p:spPr>
          <a:xfrm>
            <a:off x="2867025" y="1417648"/>
            <a:ext cx="8822747" cy="4964102"/>
          </a:xfrm>
        </p:spPr>
        <p:txBody>
          <a:bodyPr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3949843" y="950771"/>
            <a:ext cx="6657109" cy="208243"/>
          </a:xfrm>
        </p:spPr>
        <p:txBody>
          <a:bodyPr>
            <a:noAutofit/>
          </a:bodyPr>
          <a:lstStyle/>
          <a:p>
            <a:pPr algn="ctr"/>
            <a:r>
              <a:rPr lang="en-US" altLang="ko-KR" sz="2000" b="1" dirty="0" smtClean="0"/>
              <a:t>ARCHIVE</a:t>
            </a:r>
            <a:endParaRPr lang="ko-KR" altLang="en-US" sz="2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116" y="1159014"/>
            <a:ext cx="8802867" cy="5229225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104999" y="2716515"/>
            <a:ext cx="2578265" cy="433085"/>
            <a:chOff x="160147" y="1840624"/>
            <a:chExt cx="1504907" cy="315590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1790" y="1891918"/>
              <a:ext cx="1503264" cy="21814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6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#4. Project Design</a:t>
              </a:r>
              <a:endParaRPr lang="en-US" altLang="ko-KR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864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2700" y="7028"/>
            <a:ext cx="12179300" cy="6850972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695575" y="798165"/>
            <a:ext cx="9131990" cy="57318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6" y="204874"/>
            <a:ext cx="781159" cy="78115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63" y="702815"/>
            <a:ext cx="1053085" cy="29554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99" y="1136402"/>
            <a:ext cx="1903749" cy="666843"/>
          </a:xfrm>
          <a:prstGeom prst="rect">
            <a:avLst/>
          </a:prstGeom>
        </p:spPr>
      </p:pic>
      <p:cxnSp>
        <p:nvCxnSpPr>
          <p:cNvPr id="29" name="직선 연결선 28"/>
          <p:cNvCxnSpPr/>
          <p:nvPr/>
        </p:nvCxnSpPr>
        <p:spPr>
          <a:xfrm flipH="1">
            <a:off x="223676" y="1126463"/>
            <a:ext cx="20490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5071396" y="3242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>
            <a:off x="9537828" y="32428"/>
            <a:ext cx="3055" cy="8001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63852" y="633926"/>
            <a:ext cx="229377" cy="24702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27902" y="636306"/>
            <a:ext cx="229377" cy="247021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160185" y="3411261"/>
            <a:ext cx="2397597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바른고딕" panose="020B0603020101020101" pitchFamily="50" charset="-127"/>
              </a:rPr>
              <a:t>CLASS DIAGRAM</a:t>
            </a:r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C00000"/>
              </a:solidFill>
              <a:latin typeface="+mj-lt"/>
              <a:ea typeface="나눔바른고딕" panose="020B0603020101020101" pitchFamily="50" charset="-127"/>
            </a:endParaRPr>
          </a:p>
          <a:p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+mj-lt"/>
                <a:ea typeface="나눔바른고딕" panose="020B0603020101020101" pitchFamily="50" charset="-127"/>
              </a:rPr>
              <a:t/>
            </a:r>
            <a:br>
              <a:rPr lang="en-US" altLang="ko-KR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+mj-lt"/>
                <a:ea typeface="나눔바른고딕" panose="020B0603020101020101" pitchFamily="50" charset="-127"/>
              </a:rPr>
            </a:br>
            <a:r>
              <a:rPr lang="ko-KR" altLang="en-US" sz="1200" dirty="0"/>
              <a:t>소프트웨어 공학에서 클래스 다이어그램은 통합 모델링 언어에서 시스템의 클래스</a:t>
            </a:r>
            <a:r>
              <a:rPr lang="en-US" altLang="ko-KR" sz="1200" dirty="0"/>
              <a:t>, </a:t>
            </a:r>
            <a:r>
              <a:rPr lang="ko-KR" altLang="en-US" sz="1200" dirty="0"/>
              <a:t>클래스의 속성</a:t>
            </a:r>
            <a:r>
              <a:rPr lang="en-US" altLang="ko-KR" sz="1200" dirty="0"/>
              <a:t>, </a:t>
            </a:r>
            <a:r>
              <a:rPr lang="ko-KR" altLang="en-US" sz="1200" dirty="0"/>
              <a:t>동작 방식</a:t>
            </a:r>
            <a:r>
              <a:rPr lang="en-US" altLang="ko-KR" sz="1200" dirty="0"/>
              <a:t>, </a:t>
            </a:r>
            <a:r>
              <a:rPr lang="ko-KR" altLang="en-US" sz="1200" dirty="0"/>
              <a:t>객체 간 관계를 표시함으로써 시스템의 구조를 기술하는 정적 구조 다이어그램의 일종이다</a:t>
            </a:r>
            <a:r>
              <a:rPr lang="en-US" altLang="ko-KR" sz="1200" dirty="0"/>
              <a:t>. </a:t>
            </a:r>
            <a:r>
              <a:rPr lang="ko-KR" altLang="en-US" sz="1200" dirty="0"/>
              <a:t>클래스 다이어그램은 객체 지향 모델링의 주요 빌딩 블록이다</a:t>
            </a:r>
            <a:r>
              <a:rPr lang="en-US" altLang="ko-KR" sz="1200" dirty="0"/>
              <a:t>.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+mj-lt"/>
              <a:ea typeface="나눔바른고딕 UltraLight" panose="020B0603020101020101" pitchFamily="50" charset="-127"/>
            </a:endParaRPr>
          </a:p>
        </p:txBody>
      </p:sp>
      <p:sp>
        <p:nvSpPr>
          <p:cNvPr id="39" name="내용 개체 틀 2"/>
          <p:cNvSpPr>
            <a:spLocks noGrp="1"/>
          </p:cNvSpPr>
          <p:nvPr>
            <p:ph idx="1"/>
          </p:nvPr>
        </p:nvSpPr>
        <p:spPr>
          <a:xfrm>
            <a:off x="2867025" y="1417648"/>
            <a:ext cx="8822747" cy="4964102"/>
          </a:xfrm>
        </p:spPr>
        <p:txBody>
          <a:bodyPr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3949843" y="950771"/>
            <a:ext cx="6657109" cy="208243"/>
          </a:xfrm>
        </p:spPr>
        <p:txBody>
          <a:bodyPr>
            <a:noAutofit/>
          </a:bodyPr>
          <a:lstStyle/>
          <a:p>
            <a:pPr algn="ctr"/>
            <a:r>
              <a:rPr lang="en-US" altLang="ko-KR" sz="2000" b="1" dirty="0" smtClean="0"/>
              <a:t>PAYMENT</a:t>
            </a:r>
            <a:endParaRPr lang="ko-KR" altLang="en-US" sz="2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240" y="1231009"/>
            <a:ext cx="8795532" cy="5150740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104999" y="2716515"/>
            <a:ext cx="2578265" cy="433085"/>
            <a:chOff x="160147" y="1840624"/>
            <a:chExt cx="1504907" cy="315590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61790" y="1891918"/>
              <a:ext cx="1503264" cy="21814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ko-KR" sz="16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PART #4. Project Design</a:t>
              </a:r>
              <a:endParaRPr lang="en-US" altLang="ko-KR" sz="16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153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1556</TotalTime>
  <Words>2567</Words>
  <Application>Microsoft Office PowerPoint</Application>
  <PresentationFormat>와이드스크린</PresentationFormat>
  <Paragraphs>819</Paragraphs>
  <Slides>79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91" baseType="lpstr">
      <vt:lpstr>나눔고딕</vt:lpstr>
      <vt:lpstr>나눔바른고딕 UltraLight</vt:lpstr>
      <vt:lpstr>210 멋진어느날 R</vt:lpstr>
      <vt:lpstr>맑은 고딕</vt:lpstr>
      <vt:lpstr>맑은 고딕</vt:lpstr>
      <vt:lpstr>Arial</vt:lpstr>
      <vt:lpstr>나눔바른고딕</vt:lpstr>
      <vt:lpstr>Gill Sans</vt:lpstr>
      <vt:lpstr>나눔스퀘어 ExtraBold</vt:lpstr>
      <vt:lpstr>Segoe UI Light</vt:lpstr>
      <vt:lpstr>HY그래픽M</vt:lpstr>
      <vt:lpstr>Office 테마</vt:lpstr>
      <vt:lpstr>PowerPoint 프레젠테이션</vt:lpstr>
      <vt:lpstr>PowerPoint 프레젠테이션</vt:lpstr>
      <vt:lpstr>What is Groupware ?</vt:lpstr>
      <vt:lpstr>PowerPoint 프레젠테이션</vt:lpstr>
      <vt:lpstr>PowerPoint 프레젠테이션</vt:lpstr>
      <vt:lpstr>USECASE</vt:lpstr>
      <vt:lpstr>ADMIN</vt:lpstr>
      <vt:lpstr>ARCHIVE</vt:lpstr>
      <vt:lpstr>PAYMENT</vt:lpstr>
      <vt:lpstr>BOARD</vt:lpstr>
      <vt:lpstr>SCHEDULE</vt:lpstr>
      <vt:lpstr>DB Modeling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이번 프로젝트를 진행하면서 수업 시간 때 배웠던 스프링 프레임워크 특징을 이해했습니다. 세미 프로젝트에서 MVC1 패턴으로 구현했지만 파이널 프로젝트에서는 MVC2 패턴 방식으로 구현하면서 두 모델에 대한 차이점을 알게 되었습니다.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 호영</dc:creator>
  <cp:lastModifiedBy>Windows 사용자</cp:lastModifiedBy>
  <cp:revision>243</cp:revision>
  <dcterms:created xsi:type="dcterms:W3CDTF">2018-06-16T09:30:48Z</dcterms:created>
  <dcterms:modified xsi:type="dcterms:W3CDTF">2020-02-11T10:11:49Z</dcterms:modified>
</cp:coreProperties>
</file>